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webextensions/webextension1.xml" ContentType="application/vnd.ms-office.webextension+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1.xml" ContentType="application/inkml+xml"/>
  <Override PartName="/ppt/notesSlides/notesSlide39.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webextensions/webextension2.xml" ContentType="application/vnd.ms-office.webextension+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4" r:id="rId5"/>
  </p:sldMasterIdLst>
  <p:notesMasterIdLst>
    <p:notesMasterId r:id="rId80"/>
  </p:notesMasterIdLst>
  <p:handoutMasterIdLst>
    <p:handoutMasterId r:id="rId81"/>
  </p:handoutMasterIdLst>
  <p:sldIdLst>
    <p:sldId id="1566" r:id="rId6"/>
    <p:sldId id="1363" r:id="rId7"/>
    <p:sldId id="693" r:id="rId8"/>
    <p:sldId id="1477" r:id="rId9"/>
    <p:sldId id="1492" r:id="rId10"/>
    <p:sldId id="1494" r:id="rId11"/>
    <p:sldId id="690" r:id="rId12"/>
    <p:sldId id="853" r:id="rId13"/>
    <p:sldId id="1574" r:id="rId14"/>
    <p:sldId id="1575" r:id="rId15"/>
    <p:sldId id="1573" r:id="rId16"/>
    <p:sldId id="736" r:id="rId17"/>
    <p:sldId id="1572" r:id="rId18"/>
    <p:sldId id="1589" r:id="rId19"/>
    <p:sldId id="1450" r:id="rId20"/>
    <p:sldId id="695" r:id="rId21"/>
    <p:sldId id="1453" r:id="rId22"/>
    <p:sldId id="1583" r:id="rId23"/>
    <p:sldId id="1584" r:id="rId24"/>
    <p:sldId id="1585" r:id="rId25"/>
    <p:sldId id="1454" r:id="rId26"/>
    <p:sldId id="1405" r:id="rId27"/>
    <p:sldId id="1406" r:id="rId28"/>
    <p:sldId id="1576" r:id="rId29"/>
    <p:sldId id="1455" r:id="rId30"/>
    <p:sldId id="1577" r:id="rId31"/>
    <p:sldId id="1578" r:id="rId32"/>
    <p:sldId id="1407" r:id="rId33"/>
    <p:sldId id="1456" r:id="rId34"/>
    <p:sldId id="1581" r:id="rId35"/>
    <p:sldId id="1582" r:id="rId36"/>
    <p:sldId id="1408" r:id="rId37"/>
    <p:sldId id="1579" r:id="rId38"/>
    <p:sldId id="1409" r:id="rId39"/>
    <p:sldId id="1458" r:id="rId40"/>
    <p:sldId id="1459" r:id="rId41"/>
    <p:sldId id="1274" r:id="rId42"/>
    <p:sldId id="1567" r:id="rId43"/>
    <p:sldId id="1495" r:id="rId44"/>
    <p:sldId id="1286" r:id="rId45"/>
    <p:sldId id="1287" r:id="rId46"/>
    <p:sldId id="1466" r:id="rId47"/>
    <p:sldId id="1480" r:id="rId48"/>
    <p:sldId id="873" r:id="rId49"/>
    <p:sldId id="874" r:id="rId50"/>
    <p:sldId id="1291" r:id="rId51"/>
    <p:sldId id="1588" r:id="rId52"/>
    <p:sldId id="798" r:id="rId53"/>
    <p:sldId id="909" r:id="rId54"/>
    <p:sldId id="1590" r:id="rId55"/>
    <p:sldId id="799" r:id="rId56"/>
    <p:sldId id="800" r:id="rId57"/>
    <p:sldId id="801" r:id="rId58"/>
    <p:sldId id="802" r:id="rId59"/>
    <p:sldId id="803" r:id="rId60"/>
    <p:sldId id="1288" r:id="rId61"/>
    <p:sldId id="1586" r:id="rId62"/>
    <p:sldId id="880" r:id="rId63"/>
    <p:sldId id="1350" r:id="rId64"/>
    <p:sldId id="1292" r:id="rId65"/>
    <p:sldId id="1568" r:id="rId66"/>
    <p:sldId id="1465" r:id="rId67"/>
    <p:sldId id="1295" r:id="rId68"/>
    <p:sldId id="1352" r:id="rId69"/>
    <p:sldId id="1353" r:id="rId70"/>
    <p:sldId id="1498" r:id="rId71"/>
    <p:sldId id="1569" r:id="rId72"/>
    <p:sldId id="1365" r:id="rId73"/>
    <p:sldId id="1290" r:id="rId74"/>
    <p:sldId id="888" r:id="rId75"/>
    <p:sldId id="1361" r:id="rId76"/>
    <p:sldId id="1362" r:id="rId77"/>
    <p:sldId id="889" r:id="rId78"/>
    <p:sldId id="1493"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73" userDrawn="1">
          <p15:clr>
            <a:srgbClr val="A4A3A4"/>
          </p15:clr>
        </p15:guide>
        <p15:guide id="3" pos="3833" userDrawn="1">
          <p15:clr>
            <a:srgbClr val="A4A3A4"/>
          </p15:clr>
        </p15:guide>
        <p15:guide id="7" pos="5579" userDrawn="1">
          <p15:clr>
            <a:srgbClr val="A4A3A4"/>
          </p15:clr>
        </p15:guide>
        <p15:guide id="8" pos="158" userDrawn="1">
          <p15:clr>
            <a:srgbClr val="A4A3A4"/>
          </p15:clr>
        </p15:guide>
        <p15:guide id="9" orient="horz" pos="1003" userDrawn="1">
          <p15:clr>
            <a:srgbClr val="A4A3A4"/>
          </p15:clr>
        </p15:guide>
        <p15:guide id="10" orient="horz" pos="4065" userDrawn="1">
          <p15:clr>
            <a:srgbClr val="A4A3A4"/>
          </p15:clr>
        </p15:guide>
        <p15:guide id="11" orient="horz"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iyi Shang" initials="WS [7]" lastIdx="1" clrIdx="6"/>
  <p:cmAuthor id="1" name="Weiyi Shang" initials="WS" lastIdx="1" clrIdx="0"/>
  <p:cmAuthor id="8" name="Weiyi Shang" initials="WS [8]" lastIdx="1" clrIdx="7"/>
  <p:cmAuthor id="2" name="Weiyi Shang" initials="WS [2]" lastIdx="1" clrIdx="1"/>
  <p:cmAuthor id="9" name="Weiyi Shang" initials="WS [9]" lastIdx="1" clrIdx="8"/>
  <p:cmAuthor id="3" name="Weiyi Shang" initials="WS [3]" lastIdx="1" clrIdx="2"/>
  <p:cmAuthor id="10" name="Weiyi Shang" initials="WS [10]" lastIdx="1" clrIdx="9"/>
  <p:cmAuthor id="4" name="Weiyi Shang" initials="WS [4]" lastIdx="1" clrIdx="3"/>
  <p:cmAuthor id="5" name="Weiyi Shang" initials="WS [5]" lastIdx="1" clrIdx="4"/>
  <p:cmAuthor id="6" name="Weiyi Shang" initials="WS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C00"/>
    <a:srgbClr val="00FA00"/>
    <a:srgbClr val="00FDFF"/>
    <a:srgbClr val="FF9300"/>
    <a:srgbClr val="5FA6A9"/>
    <a:srgbClr val="942092"/>
    <a:srgbClr val="FF40FF"/>
    <a:srgbClr val="FFFFFF"/>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DA98D-417C-45B6-BAD5-DB824CF9C8BC}" v="190" dt="2023-10-03T02:49:16.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8365" autoAdjust="0"/>
  </p:normalViewPr>
  <p:slideViewPr>
    <p:cSldViewPr snapToGrid="0">
      <p:cViewPr varScale="1">
        <p:scale>
          <a:sx n="57" d="100"/>
          <a:sy n="57" d="100"/>
        </p:scale>
        <p:origin x="885" y="39"/>
      </p:cViewPr>
      <p:guideLst>
        <p:guide pos="1973"/>
        <p:guide pos="3833"/>
        <p:guide pos="5579"/>
        <p:guide pos="158"/>
        <p:guide orient="horz" pos="1003"/>
        <p:guide orient="horz" pos="4065"/>
        <p:guide orient="horz" pos="256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9" d="100"/>
          <a:sy n="129" d="100"/>
        </p:scale>
        <p:origin x="242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358EDAEB-A3FB-415A-B177-0DF0039A13FB}"/>
    <pc:docChg chg="undo custSel addSld delSld modSld">
      <pc:chgData name="Shaowei Wang" userId="e596398d-db6e-4c6b-9fe5-24de495b6c4d" providerId="ADAL" clId="{358EDAEB-A3FB-415A-B177-0DF0039A13FB}" dt="2023-02-07T17:12:59.378" v="189" actId="47"/>
      <pc:docMkLst>
        <pc:docMk/>
      </pc:docMkLst>
      <pc:sldChg chg="del">
        <pc:chgData name="Shaowei Wang" userId="e596398d-db6e-4c6b-9fe5-24de495b6c4d" providerId="ADAL" clId="{358EDAEB-A3FB-415A-B177-0DF0039A13FB}" dt="2023-02-06T03:17:15.053" v="1" actId="47"/>
        <pc:sldMkLst>
          <pc:docMk/>
          <pc:sldMk cId="1240393802" sldId="692"/>
        </pc:sldMkLst>
      </pc:sldChg>
      <pc:sldChg chg="del">
        <pc:chgData name="Shaowei Wang" userId="e596398d-db6e-4c6b-9fe5-24de495b6c4d" providerId="ADAL" clId="{358EDAEB-A3FB-415A-B177-0DF0039A13FB}" dt="2023-02-07T17:12:13.238" v="187" actId="2696"/>
        <pc:sldMkLst>
          <pc:docMk/>
          <pc:sldMk cId="1072837411" sldId="693"/>
        </pc:sldMkLst>
      </pc:sldChg>
      <pc:sldChg chg="add">
        <pc:chgData name="Shaowei Wang" userId="e596398d-db6e-4c6b-9fe5-24de495b6c4d" providerId="ADAL" clId="{358EDAEB-A3FB-415A-B177-0DF0039A13FB}" dt="2023-02-07T17:12:21.458" v="188"/>
        <pc:sldMkLst>
          <pc:docMk/>
          <pc:sldMk cId="3435709804" sldId="693"/>
        </pc:sldMkLst>
      </pc:sldChg>
      <pc:sldChg chg="del">
        <pc:chgData name="Shaowei Wang" userId="e596398d-db6e-4c6b-9fe5-24de495b6c4d" providerId="ADAL" clId="{358EDAEB-A3FB-415A-B177-0DF0039A13FB}" dt="2023-02-07T17:12:59.378" v="189" actId="47"/>
        <pc:sldMkLst>
          <pc:docMk/>
          <pc:sldMk cId="2803024271" sldId="697"/>
        </pc:sldMkLst>
      </pc:sldChg>
      <pc:sldChg chg="delSp modSp add del mod">
        <pc:chgData name="Shaowei Wang" userId="e596398d-db6e-4c6b-9fe5-24de495b6c4d" providerId="ADAL" clId="{358EDAEB-A3FB-415A-B177-0DF0039A13FB}" dt="2023-02-06T04:01:48.170" v="96" actId="47"/>
        <pc:sldMkLst>
          <pc:docMk/>
          <pc:sldMk cId="793529689" sldId="796"/>
        </pc:sldMkLst>
        <pc:spChg chg="mod">
          <ac:chgData name="Shaowei Wang" userId="e596398d-db6e-4c6b-9fe5-24de495b6c4d" providerId="ADAL" clId="{358EDAEB-A3FB-415A-B177-0DF0039A13FB}" dt="2023-02-06T04:01:03.929" v="86" actId="27636"/>
          <ac:spMkLst>
            <pc:docMk/>
            <pc:sldMk cId="793529689" sldId="796"/>
            <ac:spMk id="6" creationId="{00000000-0000-0000-0000-000000000000}"/>
          </ac:spMkLst>
        </pc:spChg>
        <pc:spChg chg="del">
          <ac:chgData name="Shaowei Wang" userId="e596398d-db6e-4c6b-9fe5-24de495b6c4d" providerId="ADAL" clId="{358EDAEB-A3FB-415A-B177-0DF0039A13FB}" dt="2023-02-06T04:01:13.829" v="87" actId="478"/>
          <ac:spMkLst>
            <pc:docMk/>
            <pc:sldMk cId="793529689" sldId="796"/>
            <ac:spMk id="10" creationId="{00000000-0000-0000-0000-000000000000}"/>
          </ac:spMkLst>
        </pc:spChg>
      </pc:sldChg>
      <pc:sldChg chg="addSp modSp add mod">
        <pc:chgData name="Shaowei Wang" userId="e596398d-db6e-4c6b-9fe5-24de495b6c4d" providerId="ADAL" clId="{358EDAEB-A3FB-415A-B177-0DF0039A13FB}" dt="2023-02-06T04:01:55.541" v="99" actId="20577"/>
        <pc:sldMkLst>
          <pc:docMk/>
          <pc:sldMk cId="2223603088" sldId="798"/>
        </pc:sldMkLst>
        <pc:spChg chg="mod">
          <ac:chgData name="Shaowei Wang" userId="e596398d-db6e-4c6b-9fe5-24de495b6c4d" providerId="ADAL" clId="{358EDAEB-A3FB-415A-B177-0DF0039A13FB}" dt="2023-02-06T04:01:31.090" v="91" actId="20577"/>
          <ac:spMkLst>
            <pc:docMk/>
            <pc:sldMk cId="2223603088" sldId="798"/>
            <ac:spMk id="2" creationId="{00000000-0000-0000-0000-000000000000}"/>
          </ac:spMkLst>
        </pc:spChg>
        <pc:spChg chg="mod">
          <ac:chgData name="Shaowei Wang" userId="e596398d-db6e-4c6b-9fe5-24de495b6c4d" providerId="ADAL" clId="{358EDAEB-A3FB-415A-B177-0DF0039A13FB}" dt="2023-02-06T04:01:55.541" v="99" actId="20577"/>
          <ac:spMkLst>
            <pc:docMk/>
            <pc:sldMk cId="2223603088" sldId="798"/>
            <ac:spMk id="3" creationId="{00000000-0000-0000-0000-000000000000}"/>
          </ac:spMkLst>
        </pc:spChg>
        <pc:spChg chg="add mod">
          <ac:chgData name="Shaowei Wang" userId="e596398d-db6e-4c6b-9fe5-24de495b6c4d" providerId="ADAL" clId="{358EDAEB-A3FB-415A-B177-0DF0039A13FB}" dt="2023-02-06T04:01:46.637" v="95" actId="1076"/>
          <ac:spMkLst>
            <pc:docMk/>
            <pc:sldMk cId="2223603088" sldId="798"/>
            <ac:spMk id="6" creationId="{FED12B28-52F3-C289-FA47-03C8EB69F67C}"/>
          </ac:spMkLst>
        </pc:spChg>
      </pc:sldChg>
      <pc:sldChg chg="add">
        <pc:chgData name="Shaowei Wang" userId="e596398d-db6e-4c6b-9fe5-24de495b6c4d" providerId="ADAL" clId="{358EDAEB-A3FB-415A-B177-0DF0039A13FB}" dt="2023-02-06T04:01:03.861" v="85"/>
        <pc:sldMkLst>
          <pc:docMk/>
          <pc:sldMk cId="1731739469" sldId="799"/>
        </pc:sldMkLst>
      </pc:sldChg>
      <pc:sldChg chg="add">
        <pc:chgData name="Shaowei Wang" userId="e596398d-db6e-4c6b-9fe5-24de495b6c4d" providerId="ADAL" clId="{358EDAEB-A3FB-415A-B177-0DF0039A13FB}" dt="2023-02-06T04:01:03.861" v="85"/>
        <pc:sldMkLst>
          <pc:docMk/>
          <pc:sldMk cId="1092471272" sldId="800"/>
        </pc:sldMkLst>
      </pc:sldChg>
      <pc:sldChg chg="add">
        <pc:chgData name="Shaowei Wang" userId="e596398d-db6e-4c6b-9fe5-24de495b6c4d" providerId="ADAL" clId="{358EDAEB-A3FB-415A-B177-0DF0039A13FB}" dt="2023-02-06T04:01:03.861" v="85"/>
        <pc:sldMkLst>
          <pc:docMk/>
          <pc:sldMk cId="1076860868" sldId="801"/>
        </pc:sldMkLst>
      </pc:sldChg>
      <pc:sldChg chg="addSp delSp modSp add mod">
        <pc:chgData name="Shaowei Wang" userId="e596398d-db6e-4c6b-9fe5-24de495b6c4d" providerId="ADAL" clId="{358EDAEB-A3FB-415A-B177-0DF0039A13FB}" dt="2023-02-06T04:03:02.377" v="101" actId="478"/>
        <pc:sldMkLst>
          <pc:docMk/>
          <pc:sldMk cId="3637084886" sldId="802"/>
        </pc:sldMkLst>
        <pc:spChg chg="del">
          <ac:chgData name="Shaowei Wang" userId="e596398d-db6e-4c6b-9fe5-24de495b6c4d" providerId="ADAL" clId="{358EDAEB-A3FB-415A-B177-0DF0039A13FB}" dt="2023-02-06T04:02:59.445" v="100" actId="478"/>
          <ac:spMkLst>
            <pc:docMk/>
            <pc:sldMk cId="3637084886" sldId="802"/>
            <ac:spMk id="2" creationId="{00000000-0000-0000-0000-000000000000}"/>
          </ac:spMkLst>
        </pc:spChg>
        <pc:spChg chg="add del mod">
          <ac:chgData name="Shaowei Wang" userId="e596398d-db6e-4c6b-9fe5-24de495b6c4d" providerId="ADAL" clId="{358EDAEB-A3FB-415A-B177-0DF0039A13FB}" dt="2023-02-06T04:03:02.377" v="101" actId="478"/>
          <ac:spMkLst>
            <pc:docMk/>
            <pc:sldMk cId="3637084886" sldId="802"/>
            <ac:spMk id="7" creationId="{D7EE9EE9-4C7D-2C9F-26EA-42F9BDAC0B2E}"/>
          </ac:spMkLst>
        </pc:spChg>
      </pc:sldChg>
      <pc:sldChg chg="modSp add mod">
        <pc:chgData name="Shaowei Wang" userId="e596398d-db6e-4c6b-9fe5-24de495b6c4d" providerId="ADAL" clId="{358EDAEB-A3FB-415A-B177-0DF0039A13FB}" dt="2023-02-06T04:03:09.278" v="102" actId="1076"/>
        <pc:sldMkLst>
          <pc:docMk/>
          <pc:sldMk cId="938043953" sldId="803"/>
        </pc:sldMkLst>
        <pc:spChg chg="mod">
          <ac:chgData name="Shaowei Wang" userId="e596398d-db6e-4c6b-9fe5-24de495b6c4d" providerId="ADAL" clId="{358EDAEB-A3FB-415A-B177-0DF0039A13FB}" dt="2023-02-06T04:03:09.278" v="102" actId="1076"/>
          <ac:spMkLst>
            <pc:docMk/>
            <pc:sldMk cId="938043953" sldId="803"/>
            <ac:spMk id="3" creationId="{00000000-0000-0000-0000-000000000000}"/>
          </ac:spMkLst>
        </pc:spChg>
      </pc:sldChg>
      <pc:sldChg chg="del">
        <pc:chgData name="Shaowei Wang" userId="e596398d-db6e-4c6b-9fe5-24de495b6c4d" providerId="ADAL" clId="{358EDAEB-A3FB-415A-B177-0DF0039A13FB}" dt="2023-02-06T03:53:02.672" v="84" actId="47"/>
        <pc:sldMkLst>
          <pc:docMk/>
          <pc:sldMk cId="3264703867" sldId="848"/>
        </pc:sldMkLst>
      </pc:sldChg>
      <pc:sldChg chg="add">
        <pc:chgData name="Shaowei Wang" userId="e596398d-db6e-4c6b-9fe5-24de495b6c4d" providerId="ADAL" clId="{358EDAEB-A3FB-415A-B177-0DF0039A13FB}" dt="2023-02-06T04:01:03.861" v="85"/>
        <pc:sldMkLst>
          <pc:docMk/>
          <pc:sldMk cId="2456714591" sldId="909"/>
        </pc:sldMkLst>
      </pc:sldChg>
      <pc:sldChg chg="modSp mod">
        <pc:chgData name="Shaowei Wang" userId="e596398d-db6e-4c6b-9fe5-24de495b6c4d" providerId="ADAL" clId="{358EDAEB-A3FB-415A-B177-0DF0039A13FB}" dt="2023-02-06T03:45:58.628" v="55" actId="14100"/>
        <pc:sldMkLst>
          <pc:docMk/>
          <pc:sldMk cId="1369460685" sldId="1286"/>
        </pc:sldMkLst>
        <pc:spChg chg="mod">
          <ac:chgData name="Shaowei Wang" userId="e596398d-db6e-4c6b-9fe5-24de495b6c4d" providerId="ADAL" clId="{358EDAEB-A3FB-415A-B177-0DF0039A13FB}" dt="2023-02-06T03:45:58.628" v="55" actId="14100"/>
          <ac:spMkLst>
            <pc:docMk/>
            <pc:sldMk cId="1369460685" sldId="1286"/>
            <ac:spMk id="2" creationId="{76D3014D-CAA7-3845-A742-4B97C2FADBC4}"/>
          </ac:spMkLst>
        </pc:spChg>
        <pc:spChg chg="mod">
          <ac:chgData name="Shaowei Wang" userId="e596398d-db6e-4c6b-9fe5-24de495b6c4d" providerId="ADAL" clId="{358EDAEB-A3FB-415A-B177-0DF0039A13FB}" dt="2023-02-06T03:45:55.538" v="54" actId="20577"/>
          <ac:spMkLst>
            <pc:docMk/>
            <pc:sldMk cId="1369460685" sldId="1286"/>
            <ac:spMk id="38" creationId="{63C0D833-9EFC-FA47-9659-F47F9F772E62}"/>
          </ac:spMkLst>
        </pc:spChg>
      </pc:sldChg>
      <pc:sldChg chg="addSp delSp modSp mod">
        <pc:chgData name="Shaowei Wang" userId="e596398d-db6e-4c6b-9fe5-24de495b6c4d" providerId="ADAL" clId="{358EDAEB-A3FB-415A-B177-0DF0039A13FB}" dt="2023-02-06T03:46:26.767" v="58"/>
        <pc:sldMkLst>
          <pc:docMk/>
          <pc:sldMk cId="410148618" sldId="1287"/>
        </pc:sldMkLst>
        <pc:spChg chg="add mod">
          <ac:chgData name="Shaowei Wang" userId="e596398d-db6e-4c6b-9fe5-24de495b6c4d" providerId="ADAL" clId="{358EDAEB-A3FB-415A-B177-0DF0039A13FB}" dt="2023-02-06T03:46:26.767" v="58"/>
          <ac:spMkLst>
            <pc:docMk/>
            <pc:sldMk cId="410148618" sldId="1287"/>
            <ac:spMk id="2" creationId="{1E5D1109-4755-EC2E-506C-08D2DCF22C2B}"/>
          </ac:spMkLst>
        </pc:spChg>
        <pc:spChg chg="add mod">
          <ac:chgData name="Shaowei Wang" userId="e596398d-db6e-4c6b-9fe5-24de495b6c4d" providerId="ADAL" clId="{358EDAEB-A3FB-415A-B177-0DF0039A13FB}" dt="2023-02-06T03:46:26.767" v="58"/>
          <ac:spMkLst>
            <pc:docMk/>
            <pc:sldMk cId="410148618" sldId="1287"/>
            <ac:spMk id="3" creationId="{AFA2CEBB-1561-12AF-C51A-61C9DDAC21E3}"/>
          </ac:spMkLst>
        </pc:spChg>
        <pc:spChg chg="del">
          <ac:chgData name="Shaowei Wang" userId="e596398d-db6e-4c6b-9fe5-24de495b6c4d" providerId="ADAL" clId="{358EDAEB-A3FB-415A-B177-0DF0039A13FB}" dt="2023-02-06T03:46:23.503" v="56" actId="478"/>
          <ac:spMkLst>
            <pc:docMk/>
            <pc:sldMk cId="410148618" sldId="1287"/>
            <ac:spMk id="29" creationId="{36C281AB-D970-6F46-92A9-9EC86DACED7E}"/>
          </ac:spMkLst>
        </pc:spChg>
        <pc:spChg chg="del">
          <ac:chgData name="Shaowei Wang" userId="e596398d-db6e-4c6b-9fe5-24de495b6c4d" providerId="ADAL" clId="{358EDAEB-A3FB-415A-B177-0DF0039A13FB}" dt="2023-02-06T03:46:25.567" v="57" actId="478"/>
          <ac:spMkLst>
            <pc:docMk/>
            <pc:sldMk cId="410148618" sldId="1287"/>
            <ac:spMk id="31" creationId="{D43B604F-5FD3-7843-B250-E114C055DF47}"/>
          </ac:spMkLst>
        </pc:spChg>
      </pc:sldChg>
      <pc:sldChg chg="addSp delSp modSp mod">
        <pc:chgData name="Shaowei Wang" userId="e596398d-db6e-4c6b-9fe5-24de495b6c4d" providerId="ADAL" clId="{358EDAEB-A3FB-415A-B177-0DF0039A13FB}" dt="2023-02-06T04:03:36.606" v="104"/>
        <pc:sldMkLst>
          <pc:docMk/>
          <pc:sldMk cId="2470841129" sldId="1288"/>
        </pc:sldMkLst>
        <pc:spChg chg="add mod">
          <ac:chgData name="Shaowei Wang" userId="e596398d-db6e-4c6b-9fe5-24de495b6c4d" providerId="ADAL" clId="{358EDAEB-A3FB-415A-B177-0DF0039A13FB}" dt="2023-02-06T04:03:36.606" v="104"/>
          <ac:spMkLst>
            <pc:docMk/>
            <pc:sldMk cId="2470841129" sldId="1288"/>
            <ac:spMk id="2" creationId="{D1EA7EA7-1FDA-8759-98FA-BFDE05450BDB}"/>
          </ac:spMkLst>
        </pc:spChg>
        <pc:spChg chg="add mod">
          <ac:chgData name="Shaowei Wang" userId="e596398d-db6e-4c6b-9fe5-24de495b6c4d" providerId="ADAL" clId="{358EDAEB-A3FB-415A-B177-0DF0039A13FB}" dt="2023-02-06T04:03:36.606" v="104"/>
          <ac:spMkLst>
            <pc:docMk/>
            <pc:sldMk cId="2470841129" sldId="1288"/>
            <ac:spMk id="3" creationId="{B52C7D33-1C3B-7381-50C8-F6C518C5146E}"/>
          </ac:spMkLst>
        </pc:spChg>
        <pc:spChg chg="add del">
          <ac:chgData name="Shaowei Wang" userId="e596398d-db6e-4c6b-9fe5-24de495b6c4d" providerId="ADAL" clId="{358EDAEB-A3FB-415A-B177-0DF0039A13FB}" dt="2023-02-06T03:51:46.202" v="73" actId="22"/>
          <ac:spMkLst>
            <pc:docMk/>
            <pc:sldMk cId="2470841129" sldId="1288"/>
            <ac:spMk id="3" creationId="{C31799BE-0409-50AE-BA1F-166ADC8ADC1D}"/>
          </ac:spMkLst>
        </pc:spChg>
        <pc:spChg chg="add del mod">
          <ac:chgData name="Shaowei Wang" userId="e596398d-db6e-4c6b-9fe5-24de495b6c4d" providerId="ADAL" clId="{358EDAEB-A3FB-415A-B177-0DF0039A13FB}" dt="2023-02-06T04:03:36.299" v="103" actId="478"/>
          <ac:spMkLst>
            <pc:docMk/>
            <pc:sldMk cId="2470841129" sldId="1288"/>
            <ac:spMk id="6" creationId="{CE0FCE35-0D93-7665-4625-8E322686B0C2}"/>
          </ac:spMkLst>
        </pc:spChg>
        <pc:spChg chg="add del mod">
          <ac:chgData name="Shaowei Wang" userId="e596398d-db6e-4c6b-9fe5-24de495b6c4d" providerId="ADAL" clId="{358EDAEB-A3FB-415A-B177-0DF0039A13FB}" dt="2023-02-06T04:03:36.299" v="103" actId="478"/>
          <ac:spMkLst>
            <pc:docMk/>
            <pc:sldMk cId="2470841129" sldId="1288"/>
            <ac:spMk id="17" creationId="{17FFF359-BD06-CDD7-375F-59419F1A1C9B}"/>
          </ac:spMkLst>
        </pc:spChg>
        <pc:spChg chg="del">
          <ac:chgData name="Shaowei Wang" userId="e596398d-db6e-4c6b-9fe5-24de495b6c4d" providerId="ADAL" clId="{358EDAEB-A3FB-415A-B177-0DF0039A13FB}" dt="2023-02-06T03:51:45.013" v="71" actId="478"/>
          <ac:spMkLst>
            <pc:docMk/>
            <pc:sldMk cId="2470841129" sldId="1288"/>
            <ac:spMk id="29" creationId="{F5994513-4CD0-2B4D-B79A-0B6365F35E7B}"/>
          </ac:spMkLst>
        </pc:spChg>
        <pc:spChg chg="del">
          <ac:chgData name="Shaowei Wang" userId="e596398d-db6e-4c6b-9fe5-24de495b6c4d" providerId="ADAL" clId="{358EDAEB-A3FB-415A-B177-0DF0039A13FB}" dt="2023-02-06T03:51:45.013" v="71" actId="478"/>
          <ac:spMkLst>
            <pc:docMk/>
            <pc:sldMk cId="2470841129" sldId="1288"/>
            <ac:spMk id="31" creationId="{6E1B332C-BC68-8448-AE68-C8CA7E091D3A}"/>
          </ac:spMkLst>
        </pc:spChg>
      </pc:sldChg>
      <pc:sldChg chg="addSp delSp modSp mod">
        <pc:chgData name="Shaowei Wang" userId="e596398d-db6e-4c6b-9fe5-24de495b6c4d" providerId="ADAL" clId="{358EDAEB-A3FB-415A-B177-0DF0039A13FB}" dt="2023-02-06T03:52:14.803" v="80"/>
        <pc:sldMkLst>
          <pc:docMk/>
          <pc:sldMk cId="3067071278" sldId="1290"/>
        </pc:sldMkLst>
        <pc:spChg chg="add mod">
          <ac:chgData name="Shaowei Wang" userId="e596398d-db6e-4c6b-9fe5-24de495b6c4d" providerId="ADAL" clId="{358EDAEB-A3FB-415A-B177-0DF0039A13FB}" dt="2023-02-06T03:52:14.803" v="80"/>
          <ac:spMkLst>
            <pc:docMk/>
            <pc:sldMk cId="3067071278" sldId="1290"/>
            <ac:spMk id="2" creationId="{F9C08C7E-6442-4C0F-F928-8AF0A45A3A73}"/>
          </ac:spMkLst>
        </pc:spChg>
        <pc:spChg chg="add mod">
          <ac:chgData name="Shaowei Wang" userId="e596398d-db6e-4c6b-9fe5-24de495b6c4d" providerId="ADAL" clId="{358EDAEB-A3FB-415A-B177-0DF0039A13FB}" dt="2023-02-06T03:52:14.803" v="80"/>
          <ac:spMkLst>
            <pc:docMk/>
            <pc:sldMk cId="3067071278" sldId="1290"/>
            <ac:spMk id="3" creationId="{F3B7F1FA-4A2E-E413-1400-8FEAF0078CB4}"/>
          </ac:spMkLst>
        </pc:spChg>
        <pc:spChg chg="del">
          <ac:chgData name="Shaowei Wang" userId="e596398d-db6e-4c6b-9fe5-24de495b6c4d" providerId="ADAL" clId="{358EDAEB-A3FB-415A-B177-0DF0039A13FB}" dt="2023-02-06T03:52:14.450" v="79" actId="478"/>
          <ac:spMkLst>
            <pc:docMk/>
            <pc:sldMk cId="3067071278" sldId="1290"/>
            <ac:spMk id="29" creationId="{E7315B76-246B-FC4D-B37C-DA9DE2944112}"/>
          </ac:spMkLst>
        </pc:spChg>
        <pc:spChg chg="del">
          <ac:chgData name="Shaowei Wang" userId="e596398d-db6e-4c6b-9fe5-24de495b6c4d" providerId="ADAL" clId="{358EDAEB-A3FB-415A-B177-0DF0039A13FB}" dt="2023-02-06T03:52:14.450" v="79" actId="478"/>
          <ac:spMkLst>
            <pc:docMk/>
            <pc:sldMk cId="3067071278" sldId="1290"/>
            <ac:spMk id="31" creationId="{837EEC43-63AD-3340-836D-DBA72C86F83E}"/>
          </ac:spMkLst>
        </pc:spChg>
      </pc:sldChg>
      <pc:sldChg chg="addSp delSp modSp mod">
        <pc:chgData name="Shaowei Wang" userId="e596398d-db6e-4c6b-9fe5-24de495b6c4d" providerId="ADAL" clId="{358EDAEB-A3FB-415A-B177-0DF0039A13FB}" dt="2023-02-06T03:48:09.145" v="60"/>
        <pc:sldMkLst>
          <pc:docMk/>
          <pc:sldMk cId="861960829" sldId="1291"/>
        </pc:sldMkLst>
        <pc:spChg chg="add mod">
          <ac:chgData name="Shaowei Wang" userId="e596398d-db6e-4c6b-9fe5-24de495b6c4d" providerId="ADAL" clId="{358EDAEB-A3FB-415A-B177-0DF0039A13FB}" dt="2023-02-06T03:48:09.145" v="60"/>
          <ac:spMkLst>
            <pc:docMk/>
            <pc:sldMk cId="861960829" sldId="1291"/>
            <ac:spMk id="2" creationId="{51176A81-9D41-005B-51A6-3A85317DD8CC}"/>
          </ac:spMkLst>
        </pc:spChg>
        <pc:spChg chg="add mod">
          <ac:chgData name="Shaowei Wang" userId="e596398d-db6e-4c6b-9fe5-24de495b6c4d" providerId="ADAL" clId="{358EDAEB-A3FB-415A-B177-0DF0039A13FB}" dt="2023-02-06T03:48:09.145" v="60"/>
          <ac:spMkLst>
            <pc:docMk/>
            <pc:sldMk cId="861960829" sldId="1291"/>
            <ac:spMk id="3" creationId="{4335FF0D-4725-673A-3005-FBC368FA6F1B}"/>
          </ac:spMkLst>
        </pc:spChg>
        <pc:spChg chg="del">
          <ac:chgData name="Shaowei Wang" userId="e596398d-db6e-4c6b-9fe5-24de495b6c4d" providerId="ADAL" clId="{358EDAEB-A3FB-415A-B177-0DF0039A13FB}" dt="2023-02-06T03:48:08.913" v="59" actId="478"/>
          <ac:spMkLst>
            <pc:docMk/>
            <pc:sldMk cId="861960829" sldId="1291"/>
            <ac:spMk id="29" creationId="{6AD52843-C307-9B40-B49C-C4051C46AC8E}"/>
          </ac:spMkLst>
        </pc:spChg>
        <pc:spChg chg="del">
          <ac:chgData name="Shaowei Wang" userId="e596398d-db6e-4c6b-9fe5-24de495b6c4d" providerId="ADAL" clId="{358EDAEB-A3FB-415A-B177-0DF0039A13FB}" dt="2023-02-06T03:48:08.913" v="59" actId="478"/>
          <ac:spMkLst>
            <pc:docMk/>
            <pc:sldMk cId="861960829" sldId="1291"/>
            <ac:spMk id="31" creationId="{7086B300-9FFA-0B48-80EC-F29E42377AF3}"/>
          </ac:spMkLst>
        </pc:spChg>
      </pc:sldChg>
      <pc:sldChg chg="addSp delSp modSp mod modNotesTx">
        <pc:chgData name="Shaowei Wang" userId="e596398d-db6e-4c6b-9fe5-24de495b6c4d" providerId="ADAL" clId="{358EDAEB-A3FB-415A-B177-0DF0039A13FB}" dt="2023-02-06T04:13:36.667" v="175" actId="20577"/>
        <pc:sldMkLst>
          <pc:docMk/>
          <pc:sldMk cId="3203160112" sldId="1292"/>
        </pc:sldMkLst>
        <pc:spChg chg="add mod">
          <ac:chgData name="Shaowei Wang" userId="e596398d-db6e-4c6b-9fe5-24de495b6c4d" providerId="ADAL" clId="{358EDAEB-A3FB-415A-B177-0DF0039A13FB}" dt="2023-02-06T04:05:41.067" v="120"/>
          <ac:spMkLst>
            <pc:docMk/>
            <pc:sldMk cId="3203160112" sldId="1292"/>
            <ac:spMk id="2" creationId="{A5BEBB2B-7636-0A8A-515E-F7F3FB374AAF}"/>
          </ac:spMkLst>
        </pc:spChg>
        <pc:spChg chg="add del mod">
          <ac:chgData name="Shaowei Wang" userId="e596398d-db6e-4c6b-9fe5-24de495b6c4d" providerId="ADAL" clId="{358EDAEB-A3FB-415A-B177-0DF0039A13FB}" dt="2023-02-06T03:52:05.794" v="76"/>
          <ac:spMkLst>
            <pc:docMk/>
            <pc:sldMk cId="3203160112" sldId="1292"/>
            <ac:spMk id="2" creationId="{BB258149-684D-9BE8-F611-C33A3762091F}"/>
          </ac:spMkLst>
        </pc:spChg>
        <pc:spChg chg="add mod">
          <ac:chgData name="Shaowei Wang" userId="e596398d-db6e-4c6b-9fe5-24de495b6c4d" providerId="ADAL" clId="{358EDAEB-A3FB-415A-B177-0DF0039A13FB}" dt="2023-02-06T04:05:41.067" v="120"/>
          <ac:spMkLst>
            <pc:docMk/>
            <pc:sldMk cId="3203160112" sldId="1292"/>
            <ac:spMk id="3" creationId="{483CCF7F-17A3-8EC9-DCD3-04713ACC2FD9}"/>
          </ac:spMkLst>
        </pc:spChg>
        <pc:spChg chg="add del mod">
          <ac:chgData name="Shaowei Wang" userId="e596398d-db6e-4c6b-9fe5-24de495b6c4d" providerId="ADAL" clId="{358EDAEB-A3FB-415A-B177-0DF0039A13FB}" dt="2023-02-06T03:52:05.794" v="76"/>
          <ac:spMkLst>
            <pc:docMk/>
            <pc:sldMk cId="3203160112" sldId="1292"/>
            <ac:spMk id="3" creationId="{BD311FB9-11D7-0B64-E182-38F83C974E39}"/>
          </ac:spMkLst>
        </pc:spChg>
        <pc:spChg chg="add del mod">
          <ac:chgData name="Shaowei Wang" userId="e596398d-db6e-4c6b-9fe5-24de495b6c4d" providerId="ADAL" clId="{358EDAEB-A3FB-415A-B177-0DF0039A13FB}" dt="2023-02-06T04:05:40.774" v="119" actId="478"/>
          <ac:spMkLst>
            <pc:docMk/>
            <pc:sldMk cId="3203160112" sldId="1292"/>
            <ac:spMk id="6" creationId="{70484DAA-1029-4FC0-7E8D-7FB56DA41E8C}"/>
          </ac:spMkLst>
        </pc:spChg>
        <pc:spChg chg="add del mod">
          <ac:chgData name="Shaowei Wang" userId="e596398d-db6e-4c6b-9fe5-24de495b6c4d" providerId="ADAL" clId="{358EDAEB-A3FB-415A-B177-0DF0039A13FB}" dt="2023-02-06T04:05:40.774" v="119" actId="478"/>
          <ac:spMkLst>
            <pc:docMk/>
            <pc:sldMk cId="3203160112" sldId="1292"/>
            <ac:spMk id="17" creationId="{018F21FA-F279-150A-19C4-CEFE6CB51ECA}"/>
          </ac:spMkLst>
        </pc:spChg>
        <pc:spChg chg="del">
          <ac:chgData name="Shaowei Wang" userId="e596398d-db6e-4c6b-9fe5-24de495b6c4d" providerId="ADAL" clId="{358EDAEB-A3FB-415A-B177-0DF0039A13FB}" dt="2023-02-06T03:52:06.328" v="77" actId="478"/>
          <ac:spMkLst>
            <pc:docMk/>
            <pc:sldMk cId="3203160112" sldId="1292"/>
            <ac:spMk id="29" creationId="{36C4AFFB-77E5-3A4C-ABF7-8E5DDE1BE24A}"/>
          </ac:spMkLst>
        </pc:spChg>
        <pc:spChg chg="del">
          <ac:chgData name="Shaowei Wang" userId="e596398d-db6e-4c6b-9fe5-24de495b6c4d" providerId="ADAL" clId="{358EDAEB-A3FB-415A-B177-0DF0039A13FB}" dt="2023-02-06T03:52:06.328" v="77" actId="478"/>
          <ac:spMkLst>
            <pc:docMk/>
            <pc:sldMk cId="3203160112" sldId="1292"/>
            <ac:spMk id="31" creationId="{FBF59185-25E8-6B44-BA5A-DBBDEBEBBBC0}"/>
          </ac:spMkLst>
        </pc:spChg>
      </pc:sldChg>
      <pc:sldChg chg="del">
        <pc:chgData name="Shaowei Wang" userId="e596398d-db6e-4c6b-9fe5-24de495b6c4d" providerId="ADAL" clId="{358EDAEB-A3FB-415A-B177-0DF0039A13FB}" dt="2023-02-06T03:53:02.672" v="84" actId="47"/>
        <pc:sldMkLst>
          <pc:docMk/>
          <pc:sldMk cId="2624278453" sldId="1346"/>
        </pc:sldMkLst>
      </pc:sldChg>
      <pc:sldChg chg="modSp del mod">
        <pc:chgData name="Shaowei Wang" userId="e596398d-db6e-4c6b-9fe5-24de495b6c4d" providerId="ADAL" clId="{358EDAEB-A3FB-415A-B177-0DF0039A13FB}" dt="2023-02-06T03:53:02.672" v="84" actId="47"/>
        <pc:sldMkLst>
          <pc:docMk/>
          <pc:sldMk cId="3041432732" sldId="1348"/>
        </pc:sldMkLst>
        <pc:spChg chg="mod">
          <ac:chgData name="Shaowei Wang" userId="e596398d-db6e-4c6b-9fe5-24de495b6c4d" providerId="ADAL" clId="{358EDAEB-A3FB-415A-B177-0DF0039A13FB}" dt="2023-02-06T03:49:14.897" v="70" actId="20577"/>
          <ac:spMkLst>
            <pc:docMk/>
            <pc:sldMk cId="3041432732" sldId="1348"/>
            <ac:spMk id="2" creationId="{00000000-0000-0000-0000-000000000000}"/>
          </ac:spMkLst>
        </pc:spChg>
      </pc:sldChg>
      <pc:sldChg chg="addSp delSp modSp mod">
        <pc:chgData name="Shaowei Wang" userId="e596398d-db6e-4c6b-9fe5-24de495b6c4d" providerId="ADAL" clId="{358EDAEB-A3FB-415A-B177-0DF0039A13FB}" dt="2023-02-06T04:05:03.793" v="118"/>
        <pc:sldMkLst>
          <pc:docMk/>
          <pc:sldMk cId="2682164035" sldId="1350"/>
        </pc:sldMkLst>
        <pc:spChg chg="mod">
          <ac:chgData name="Shaowei Wang" userId="e596398d-db6e-4c6b-9fe5-24de495b6c4d" providerId="ADAL" clId="{358EDAEB-A3FB-415A-B177-0DF0039A13FB}" dt="2023-02-06T04:04:31.734" v="105" actId="1076"/>
          <ac:spMkLst>
            <pc:docMk/>
            <pc:sldMk cId="2682164035" sldId="1350"/>
            <ac:spMk id="8" creationId="{A3725749-F7EB-4F4A-8BB8-2A6F04FD24B1}"/>
          </ac:spMkLst>
        </pc:spChg>
        <pc:grpChg chg="mod">
          <ac:chgData name="Shaowei Wang" userId="e596398d-db6e-4c6b-9fe5-24de495b6c4d" providerId="ADAL" clId="{358EDAEB-A3FB-415A-B177-0DF0039A13FB}" dt="2023-02-06T04:04:53.574" v="110"/>
          <ac:grpSpMkLst>
            <pc:docMk/>
            <pc:sldMk cId="2682164035" sldId="1350"/>
            <ac:grpSpMk id="9" creationId="{A327D16D-E6BF-4AE8-FB93-1900A5753E56}"/>
          </ac:grpSpMkLst>
        </pc:grpChg>
        <pc:grpChg chg="mod">
          <ac:chgData name="Shaowei Wang" userId="e596398d-db6e-4c6b-9fe5-24de495b6c4d" providerId="ADAL" clId="{358EDAEB-A3FB-415A-B177-0DF0039A13FB}" dt="2023-02-06T04:05:03.793" v="118"/>
          <ac:grpSpMkLst>
            <pc:docMk/>
            <pc:sldMk cId="2682164035" sldId="1350"/>
            <ac:grpSpMk id="17" creationId="{21AC4E30-14C7-6722-3E40-98CFC50D2881}"/>
          </ac:grpSpMkLst>
        </pc:grpChg>
        <pc:grpChg chg="mod">
          <ac:chgData name="Shaowei Wang" userId="e596398d-db6e-4c6b-9fe5-24de495b6c4d" providerId="ADAL" clId="{358EDAEB-A3FB-415A-B177-0DF0039A13FB}" dt="2023-02-06T04:05:03.793" v="118"/>
          <ac:grpSpMkLst>
            <pc:docMk/>
            <pc:sldMk cId="2682164035" sldId="1350"/>
            <ac:grpSpMk id="18" creationId="{0254EC19-C3F0-3400-7B39-58EC4CCC78C7}"/>
          </ac:grpSpMkLst>
        </pc:grpChg>
        <pc:inkChg chg="add del">
          <ac:chgData name="Shaowei Wang" userId="e596398d-db6e-4c6b-9fe5-24de495b6c4d" providerId="ADAL" clId="{358EDAEB-A3FB-415A-B177-0DF0039A13FB}" dt="2023-02-06T04:04:50.204" v="107" actId="9405"/>
          <ac:inkMkLst>
            <pc:docMk/>
            <pc:sldMk cId="2682164035" sldId="1350"/>
            <ac:inkMk id="5" creationId="{1CD94066-A9BA-BC54-6387-2C923AC8B409}"/>
          </ac:inkMkLst>
        </pc:inkChg>
        <pc:inkChg chg="add mod">
          <ac:chgData name="Shaowei Wang" userId="e596398d-db6e-4c6b-9fe5-24de495b6c4d" providerId="ADAL" clId="{358EDAEB-A3FB-415A-B177-0DF0039A13FB}" dt="2023-02-06T04:04:53.574" v="110"/>
          <ac:inkMkLst>
            <pc:docMk/>
            <pc:sldMk cId="2682164035" sldId="1350"/>
            <ac:inkMk id="6" creationId="{CA5035F4-C0E9-9F3B-487A-C6D40DC7E93A}"/>
          </ac:inkMkLst>
        </pc:inkChg>
        <pc:inkChg chg="add mod">
          <ac:chgData name="Shaowei Wang" userId="e596398d-db6e-4c6b-9fe5-24de495b6c4d" providerId="ADAL" clId="{358EDAEB-A3FB-415A-B177-0DF0039A13FB}" dt="2023-02-06T04:04:53.574" v="110"/>
          <ac:inkMkLst>
            <pc:docMk/>
            <pc:sldMk cId="2682164035" sldId="1350"/>
            <ac:inkMk id="7" creationId="{B5310217-25C9-4789-10BE-B1204CEEB66E}"/>
          </ac:inkMkLst>
        </pc:inkChg>
        <pc:inkChg chg="add mod">
          <ac:chgData name="Shaowei Wang" userId="e596398d-db6e-4c6b-9fe5-24de495b6c4d" providerId="ADAL" clId="{358EDAEB-A3FB-415A-B177-0DF0039A13FB}" dt="2023-02-06T04:05:03.793" v="118"/>
          <ac:inkMkLst>
            <pc:docMk/>
            <pc:sldMk cId="2682164035" sldId="1350"/>
            <ac:inkMk id="10" creationId="{39DD32A4-05EC-287D-D87A-332BFF91A9A7}"/>
          </ac:inkMkLst>
        </pc:inkChg>
        <pc:inkChg chg="add mod">
          <ac:chgData name="Shaowei Wang" userId="e596398d-db6e-4c6b-9fe5-24de495b6c4d" providerId="ADAL" clId="{358EDAEB-A3FB-415A-B177-0DF0039A13FB}" dt="2023-02-06T04:05:03.793" v="118"/>
          <ac:inkMkLst>
            <pc:docMk/>
            <pc:sldMk cId="2682164035" sldId="1350"/>
            <ac:inkMk id="11" creationId="{DAFAC65A-ADA3-607A-1E77-4CC1FC0EEB1C}"/>
          </ac:inkMkLst>
        </pc:inkChg>
        <pc:inkChg chg="add mod">
          <ac:chgData name="Shaowei Wang" userId="e596398d-db6e-4c6b-9fe5-24de495b6c4d" providerId="ADAL" clId="{358EDAEB-A3FB-415A-B177-0DF0039A13FB}" dt="2023-02-06T04:05:03.793" v="118"/>
          <ac:inkMkLst>
            <pc:docMk/>
            <pc:sldMk cId="2682164035" sldId="1350"/>
            <ac:inkMk id="12" creationId="{A41DAE62-EDEE-EA83-0DB9-65DCFBA91842}"/>
          </ac:inkMkLst>
        </pc:inkChg>
        <pc:inkChg chg="add mod">
          <ac:chgData name="Shaowei Wang" userId="e596398d-db6e-4c6b-9fe5-24de495b6c4d" providerId="ADAL" clId="{358EDAEB-A3FB-415A-B177-0DF0039A13FB}" dt="2023-02-06T04:05:03.793" v="118"/>
          <ac:inkMkLst>
            <pc:docMk/>
            <pc:sldMk cId="2682164035" sldId="1350"/>
            <ac:inkMk id="13" creationId="{0BAB5E1A-F78A-F857-3603-77F3513CC8F3}"/>
          </ac:inkMkLst>
        </pc:inkChg>
        <pc:inkChg chg="add mod">
          <ac:chgData name="Shaowei Wang" userId="e596398d-db6e-4c6b-9fe5-24de495b6c4d" providerId="ADAL" clId="{358EDAEB-A3FB-415A-B177-0DF0039A13FB}" dt="2023-02-06T04:05:03.793" v="118"/>
          <ac:inkMkLst>
            <pc:docMk/>
            <pc:sldMk cId="2682164035" sldId="1350"/>
            <ac:inkMk id="14" creationId="{799AE26A-78FE-5B67-2DB5-C5D9576D4A67}"/>
          </ac:inkMkLst>
        </pc:inkChg>
        <pc:inkChg chg="add mod">
          <ac:chgData name="Shaowei Wang" userId="e596398d-db6e-4c6b-9fe5-24de495b6c4d" providerId="ADAL" clId="{358EDAEB-A3FB-415A-B177-0DF0039A13FB}" dt="2023-02-06T04:05:03.793" v="118"/>
          <ac:inkMkLst>
            <pc:docMk/>
            <pc:sldMk cId="2682164035" sldId="1350"/>
            <ac:inkMk id="15" creationId="{37540990-6042-9F38-CEB6-B9434EF69D45}"/>
          </ac:inkMkLst>
        </pc:inkChg>
        <pc:inkChg chg="add mod">
          <ac:chgData name="Shaowei Wang" userId="e596398d-db6e-4c6b-9fe5-24de495b6c4d" providerId="ADAL" clId="{358EDAEB-A3FB-415A-B177-0DF0039A13FB}" dt="2023-02-06T04:05:03.793" v="118"/>
          <ac:inkMkLst>
            <pc:docMk/>
            <pc:sldMk cId="2682164035" sldId="1350"/>
            <ac:inkMk id="16" creationId="{AF578F81-E9EA-C4CE-44A3-3262E53EBD1D}"/>
          </ac:inkMkLst>
        </pc:inkChg>
      </pc:sldChg>
      <pc:sldChg chg="del">
        <pc:chgData name="Shaowei Wang" userId="e596398d-db6e-4c6b-9fe5-24de495b6c4d" providerId="ADAL" clId="{358EDAEB-A3FB-415A-B177-0DF0039A13FB}" dt="2023-02-06T03:53:02.672" v="84" actId="47"/>
        <pc:sldMkLst>
          <pc:docMk/>
          <pc:sldMk cId="273103731" sldId="1364"/>
        </pc:sldMkLst>
      </pc:sldChg>
      <pc:sldChg chg="modSp mod">
        <pc:chgData name="Shaowei Wang" userId="e596398d-db6e-4c6b-9fe5-24de495b6c4d" providerId="ADAL" clId="{358EDAEB-A3FB-415A-B177-0DF0039A13FB}" dt="2023-02-06T03:45:31.118" v="23" actId="20577"/>
        <pc:sldMkLst>
          <pc:docMk/>
          <pc:sldMk cId="1031086835" sldId="1495"/>
        </pc:sldMkLst>
        <pc:spChg chg="mod">
          <ac:chgData name="Shaowei Wang" userId="e596398d-db6e-4c6b-9fe5-24de495b6c4d" providerId="ADAL" clId="{358EDAEB-A3FB-415A-B177-0DF0039A13FB}" dt="2023-02-06T03:45:22.094" v="14" actId="20577"/>
          <ac:spMkLst>
            <pc:docMk/>
            <pc:sldMk cId="1031086835" sldId="1495"/>
            <ac:spMk id="7" creationId="{10867214-C568-6B4F-B747-2B21F6BB809F}"/>
          </ac:spMkLst>
        </pc:spChg>
        <pc:spChg chg="mod">
          <ac:chgData name="Shaowei Wang" userId="e596398d-db6e-4c6b-9fe5-24de495b6c4d" providerId="ADAL" clId="{358EDAEB-A3FB-415A-B177-0DF0039A13FB}" dt="2023-02-06T03:45:31.118" v="23" actId="20577"/>
          <ac:spMkLst>
            <pc:docMk/>
            <pc:sldMk cId="1031086835" sldId="1495"/>
            <ac:spMk id="8" creationId="{6C226287-8011-DB45-B576-64C83749D02C}"/>
          </ac:spMkLst>
        </pc:spChg>
      </pc:sldChg>
      <pc:sldChg chg="delSp modSp mod">
        <pc:chgData name="Shaowei Wang" userId="e596398d-db6e-4c6b-9fe5-24de495b6c4d" providerId="ADAL" clId="{358EDAEB-A3FB-415A-B177-0DF0039A13FB}" dt="2023-02-06T04:15:14.410" v="179"/>
        <pc:sldMkLst>
          <pc:docMk/>
          <pc:sldMk cId="1280268135" sldId="1498"/>
        </pc:sldMkLst>
        <pc:spChg chg="del mod">
          <ac:chgData name="Shaowei Wang" userId="e596398d-db6e-4c6b-9fe5-24de495b6c4d" providerId="ADAL" clId="{358EDAEB-A3FB-415A-B177-0DF0039A13FB}" dt="2023-02-06T04:15:14.410" v="179"/>
          <ac:spMkLst>
            <pc:docMk/>
            <pc:sldMk cId="1280268135" sldId="1498"/>
            <ac:spMk id="8" creationId="{F6A72F39-59B4-4AF6-B278-C1B7431B99D7}"/>
          </ac:spMkLst>
        </pc:spChg>
      </pc:sldChg>
      <pc:sldChg chg="del">
        <pc:chgData name="Shaowei Wang" userId="e596398d-db6e-4c6b-9fe5-24de495b6c4d" providerId="ADAL" clId="{358EDAEB-A3FB-415A-B177-0DF0039A13FB}" dt="2023-02-06T03:13:10.002" v="0" actId="47"/>
        <pc:sldMkLst>
          <pc:docMk/>
          <pc:sldMk cId="3796797304" sldId="1539"/>
        </pc:sldMkLst>
      </pc:sldChg>
      <pc:sldChg chg="mod modShow">
        <pc:chgData name="Shaowei Wang" userId="e596398d-db6e-4c6b-9fe5-24de495b6c4d" providerId="ADAL" clId="{358EDAEB-A3FB-415A-B177-0DF0039A13FB}" dt="2023-02-06T03:43:28.597" v="2" actId="729"/>
        <pc:sldMkLst>
          <pc:docMk/>
          <pc:sldMk cId="3576384320" sldId="1567"/>
        </pc:sldMkLst>
      </pc:sldChg>
      <pc:sldChg chg="addSp delSp modSp mod">
        <pc:chgData name="Shaowei Wang" userId="e596398d-db6e-4c6b-9fe5-24de495b6c4d" providerId="ADAL" clId="{358EDAEB-A3FB-415A-B177-0DF0039A13FB}" dt="2023-02-06T04:15:36.225" v="186" actId="1076"/>
        <pc:sldMkLst>
          <pc:docMk/>
          <pc:sldMk cId="3591715821" sldId="1569"/>
        </pc:sldMkLst>
        <pc:graphicFrameChg chg="add mod">
          <ac:chgData name="Shaowei Wang" userId="e596398d-db6e-4c6b-9fe5-24de495b6c4d" providerId="ADAL" clId="{358EDAEB-A3FB-415A-B177-0DF0039A13FB}" dt="2023-02-06T04:15:34.602" v="185" actId="1076"/>
          <ac:graphicFrameMkLst>
            <pc:docMk/>
            <pc:sldMk cId="3591715821" sldId="1569"/>
            <ac:graphicFrameMk id="2" creationId="{D01FC9F0-BF04-2CDA-396D-4079D6FC63B7}"/>
          </ac:graphicFrameMkLst>
        </pc:graphicFrameChg>
        <pc:graphicFrameChg chg="del">
          <ac:chgData name="Shaowei Wang" userId="e596398d-db6e-4c6b-9fe5-24de495b6c4d" providerId="ADAL" clId="{358EDAEB-A3FB-415A-B177-0DF0039A13FB}" dt="2023-02-06T04:10:45.404" v="121" actId="478"/>
          <ac:graphicFrameMkLst>
            <pc:docMk/>
            <pc:sldMk cId="3591715821" sldId="1569"/>
            <ac:graphicFrameMk id="5" creationId="{BB314399-36A3-416F-A05D-B65A7E20469E}"/>
          </ac:graphicFrameMkLst>
        </pc:graphicFrameChg>
        <pc:picChg chg="add mod">
          <ac:chgData name="Shaowei Wang" userId="e596398d-db6e-4c6b-9fe5-24de495b6c4d" providerId="ADAL" clId="{358EDAEB-A3FB-415A-B177-0DF0039A13FB}" dt="2023-02-06T04:15:36.225" v="186" actId="1076"/>
          <ac:picMkLst>
            <pc:docMk/>
            <pc:sldMk cId="3591715821" sldId="1569"/>
            <ac:picMk id="6" creationId="{E0E593BF-7BF7-DC6D-A86B-272FCBF61E9E}"/>
          </ac:picMkLst>
        </pc:picChg>
      </pc:sldChg>
      <pc:sldChg chg="addSp delSp modSp del mod">
        <pc:chgData name="Shaowei Wang" userId="e596398d-db6e-4c6b-9fe5-24de495b6c4d" providerId="ADAL" clId="{358EDAEB-A3FB-415A-B177-0DF0039A13FB}" dt="2023-02-06T03:52:41.091" v="83" actId="47"/>
        <pc:sldMkLst>
          <pc:docMk/>
          <pc:sldMk cId="1470961690" sldId="1587"/>
        </pc:sldMkLst>
        <pc:spChg chg="add mod">
          <ac:chgData name="Shaowei Wang" userId="e596398d-db6e-4c6b-9fe5-24de495b6c4d" providerId="ADAL" clId="{358EDAEB-A3FB-415A-B177-0DF0039A13FB}" dt="2023-02-06T03:52:33.206" v="82"/>
          <ac:spMkLst>
            <pc:docMk/>
            <pc:sldMk cId="1470961690" sldId="1587"/>
            <ac:spMk id="2" creationId="{3B9CBC93-4258-4298-FA0D-E25ED13DDBCA}"/>
          </ac:spMkLst>
        </pc:spChg>
        <pc:spChg chg="add mod">
          <ac:chgData name="Shaowei Wang" userId="e596398d-db6e-4c6b-9fe5-24de495b6c4d" providerId="ADAL" clId="{358EDAEB-A3FB-415A-B177-0DF0039A13FB}" dt="2023-02-06T03:52:33.206" v="82"/>
          <ac:spMkLst>
            <pc:docMk/>
            <pc:sldMk cId="1470961690" sldId="1587"/>
            <ac:spMk id="3" creationId="{30613FC9-9830-ED82-A337-AE9F23E67176}"/>
          </ac:spMkLst>
        </pc:spChg>
        <pc:spChg chg="del">
          <ac:chgData name="Shaowei Wang" userId="e596398d-db6e-4c6b-9fe5-24de495b6c4d" providerId="ADAL" clId="{358EDAEB-A3FB-415A-B177-0DF0039A13FB}" dt="2023-02-06T03:52:32.852" v="81" actId="478"/>
          <ac:spMkLst>
            <pc:docMk/>
            <pc:sldMk cId="1470961690" sldId="1587"/>
            <ac:spMk id="29" creationId="{6AD52843-C307-9B40-B49C-C4051C46AC8E}"/>
          </ac:spMkLst>
        </pc:spChg>
        <pc:spChg chg="del">
          <ac:chgData name="Shaowei Wang" userId="e596398d-db6e-4c6b-9fe5-24de495b6c4d" providerId="ADAL" clId="{358EDAEB-A3FB-415A-B177-0DF0039A13FB}" dt="2023-02-06T03:52:32.852" v="81" actId="478"/>
          <ac:spMkLst>
            <pc:docMk/>
            <pc:sldMk cId="1470961690" sldId="1587"/>
            <ac:spMk id="31" creationId="{7086B300-9FFA-0B48-80EC-F29E42377AF3}"/>
          </ac:spMkLst>
        </pc:spChg>
      </pc:sldChg>
    </pc:docChg>
  </pc:docChgLst>
  <pc:docChgLst>
    <pc:chgData name="Shaowei Wang" userId="e596398d-db6e-4c6b-9fe5-24de495b6c4d" providerId="ADAL" clId="{61650672-A77D-4CB3-8BF4-5CABBA1EDF40}"/>
    <pc:docChg chg="custSel addSld delSld modSld">
      <pc:chgData name="Shaowei Wang" userId="e596398d-db6e-4c6b-9fe5-24de495b6c4d" providerId="ADAL" clId="{61650672-A77D-4CB3-8BF4-5CABBA1EDF40}" dt="2022-03-01T18:52:24.383" v="92" actId="20577"/>
      <pc:docMkLst>
        <pc:docMk/>
      </pc:docMkLst>
      <pc:sldChg chg="modNotesTx">
        <pc:chgData name="Shaowei Wang" userId="e596398d-db6e-4c6b-9fe5-24de495b6c4d" providerId="ADAL" clId="{61650672-A77D-4CB3-8BF4-5CABBA1EDF40}" dt="2022-03-01T15:21:22.163" v="1" actId="20577"/>
        <pc:sldMkLst>
          <pc:docMk/>
          <pc:sldMk cId="3850066403" sldId="1492"/>
        </pc:sldMkLst>
      </pc:sldChg>
      <pc:sldChg chg="del">
        <pc:chgData name="Shaowei Wang" userId="e596398d-db6e-4c6b-9fe5-24de495b6c4d" providerId="ADAL" clId="{61650672-A77D-4CB3-8BF4-5CABBA1EDF40}" dt="2022-03-01T15:21:36.758" v="2" actId="2696"/>
        <pc:sldMkLst>
          <pc:docMk/>
          <pc:sldMk cId="1373011638" sldId="1493"/>
        </pc:sldMkLst>
      </pc:sldChg>
      <pc:sldChg chg="add">
        <pc:chgData name="Shaowei Wang" userId="e596398d-db6e-4c6b-9fe5-24de495b6c4d" providerId="ADAL" clId="{61650672-A77D-4CB3-8BF4-5CABBA1EDF40}" dt="2022-03-01T15:21:39.843" v="3"/>
        <pc:sldMkLst>
          <pc:docMk/>
          <pc:sldMk cId="3895681962" sldId="1493"/>
        </pc:sldMkLst>
      </pc:sldChg>
      <pc:sldChg chg="mod modShow">
        <pc:chgData name="Shaowei Wang" userId="e596398d-db6e-4c6b-9fe5-24de495b6c4d" providerId="ADAL" clId="{61650672-A77D-4CB3-8BF4-5CABBA1EDF40}" dt="2022-03-01T15:24:34.141" v="21" actId="729"/>
        <pc:sldMkLst>
          <pc:docMk/>
          <pc:sldMk cId="3576384320" sldId="1567"/>
        </pc:sldMkLst>
      </pc:sldChg>
      <pc:sldChg chg="modNotesTx">
        <pc:chgData name="Shaowei Wang" userId="e596398d-db6e-4c6b-9fe5-24de495b6c4d" providerId="ADAL" clId="{61650672-A77D-4CB3-8BF4-5CABBA1EDF40}" dt="2022-03-01T18:52:24.383" v="92" actId="20577"/>
        <pc:sldMkLst>
          <pc:docMk/>
          <pc:sldMk cId="2875859982" sldId="1583"/>
        </pc:sldMkLst>
      </pc:sldChg>
      <pc:sldChg chg="modSp mod">
        <pc:chgData name="Shaowei Wang" userId="e596398d-db6e-4c6b-9fe5-24de495b6c4d" providerId="ADAL" clId="{61650672-A77D-4CB3-8BF4-5CABBA1EDF40}" dt="2022-03-01T15:24:11.631" v="20" actId="20577"/>
        <pc:sldMkLst>
          <pc:docMk/>
          <pc:sldMk cId="3028691550" sldId="1589"/>
        </pc:sldMkLst>
        <pc:spChg chg="mod">
          <ac:chgData name="Shaowei Wang" userId="e596398d-db6e-4c6b-9fe5-24de495b6c4d" providerId="ADAL" clId="{61650672-A77D-4CB3-8BF4-5CABBA1EDF40}" dt="2022-03-01T15:24:11.631" v="20" actId="20577"/>
          <ac:spMkLst>
            <pc:docMk/>
            <pc:sldMk cId="3028691550" sldId="1589"/>
            <ac:spMk id="2" creationId="{5C95252C-F79E-456B-9990-EF50C6E80514}"/>
          </ac:spMkLst>
        </pc:spChg>
      </pc:sldChg>
    </pc:docChg>
  </pc:docChgLst>
  <pc:docChgLst>
    <pc:chgData name="Shaowei Wang" userId="e596398d-db6e-4c6b-9fe5-24de495b6c4d" providerId="ADAL" clId="{796DA98D-417C-45B6-BAD5-DB824CF9C8BC}"/>
    <pc:docChg chg="undo custSel addSld delSld modSld sldOrd">
      <pc:chgData name="Shaowei Wang" userId="e596398d-db6e-4c6b-9fe5-24de495b6c4d" providerId="ADAL" clId="{796DA98D-417C-45B6-BAD5-DB824CF9C8BC}" dt="2023-10-03T02:53:41.809" v="628" actId="20577"/>
      <pc:docMkLst>
        <pc:docMk/>
      </pc:docMkLst>
      <pc:sldChg chg="modSp mod">
        <pc:chgData name="Shaowei Wang" userId="e596398d-db6e-4c6b-9fe5-24de495b6c4d" providerId="ADAL" clId="{796DA98D-417C-45B6-BAD5-DB824CF9C8BC}" dt="2023-10-03T02:11:55.494" v="38" actId="20577"/>
        <pc:sldMkLst>
          <pc:docMk/>
          <pc:sldMk cId="3435709804" sldId="693"/>
        </pc:sldMkLst>
        <pc:spChg chg="mod">
          <ac:chgData name="Shaowei Wang" userId="e596398d-db6e-4c6b-9fe5-24de495b6c4d" providerId="ADAL" clId="{796DA98D-417C-45B6-BAD5-DB824CF9C8BC}" dt="2023-10-03T02:11:55.494" v="38" actId="20577"/>
          <ac:spMkLst>
            <pc:docMk/>
            <pc:sldMk cId="3435709804" sldId="693"/>
            <ac:spMk id="7" creationId="{A247EB2E-88BE-6045-8BFC-FBDB66422C65}"/>
          </ac:spMkLst>
        </pc:spChg>
      </pc:sldChg>
      <pc:sldChg chg="modSp mod">
        <pc:chgData name="Shaowei Wang" userId="e596398d-db6e-4c6b-9fe5-24de495b6c4d" providerId="ADAL" clId="{796DA98D-417C-45B6-BAD5-DB824CF9C8BC}" dt="2023-10-03T02:31:55.969" v="176" actId="20577"/>
        <pc:sldMkLst>
          <pc:docMk/>
          <pc:sldMk cId="2223603088" sldId="798"/>
        </pc:sldMkLst>
        <pc:spChg chg="mod">
          <ac:chgData name="Shaowei Wang" userId="e596398d-db6e-4c6b-9fe5-24de495b6c4d" providerId="ADAL" clId="{796DA98D-417C-45B6-BAD5-DB824CF9C8BC}" dt="2023-10-03T02:31:55.969" v="176" actId="20577"/>
          <ac:spMkLst>
            <pc:docMk/>
            <pc:sldMk cId="2223603088" sldId="798"/>
            <ac:spMk id="2" creationId="{00000000-0000-0000-0000-000000000000}"/>
          </ac:spMkLst>
        </pc:spChg>
      </pc:sldChg>
      <pc:sldChg chg="addSp delSp modSp del mod modAnim">
        <pc:chgData name="Shaowei Wang" userId="e596398d-db6e-4c6b-9fe5-24de495b6c4d" providerId="ADAL" clId="{796DA98D-417C-45B6-BAD5-DB824CF9C8BC}" dt="2023-10-03T02:38:47.120" v="308" actId="2696"/>
        <pc:sldMkLst>
          <pc:docMk/>
          <pc:sldMk cId="1731739469" sldId="799"/>
        </pc:sldMkLst>
        <pc:spChg chg="mod">
          <ac:chgData name="Shaowei Wang" userId="e596398d-db6e-4c6b-9fe5-24de495b6c4d" providerId="ADAL" clId="{796DA98D-417C-45B6-BAD5-DB824CF9C8BC}" dt="2023-10-03T02:32:34.292" v="189" actId="20577"/>
          <ac:spMkLst>
            <pc:docMk/>
            <pc:sldMk cId="1731739469" sldId="799"/>
            <ac:spMk id="2" creationId="{00000000-0000-0000-0000-000000000000}"/>
          </ac:spMkLst>
        </pc:spChg>
        <pc:spChg chg="mod">
          <ac:chgData name="Shaowei Wang" userId="e596398d-db6e-4c6b-9fe5-24de495b6c4d" providerId="ADAL" clId="{796DA98D-417C-45B6-BAD5-DB824CF9C8BC}" dt="2023-10-03T02:35:52.028" v="295" actId="207"/>
          <ac:spMkLst>
            <pc:docMk/>
            <pc:sldMk cId="1731739469" sldId="799"/>
            <ac:spMk id="3" creationId="{00000000-0000-0000-0000-000000000000}"/>
          </ac:spMkLst>
        </pc:spChg>
        <pc:spChg chg="add del mod">
          <ac:chgData name="Shaowei Wang" userId="e596398d-db6e-4c6b-9fe5-24de495b6c4d" providerId="ADAL" clId="{796DA98D-417C-45B6-BAD5-DB824CF9C8BC}" dt="2023-10-03T02:33:54.297" v="198" actId="478"/>
          <ac:spMkLst>
            <pc:docMk/>
            <pc:sldMk cId="1731739469" sldId="799"/>
            <ac:spMk id="4" creationId="{2F281647-6A14-E4C3-D426-A43CEEF687D3}"/>
          </ac:spMkLst>
        </pc:spChg>
        <pc:spChg chg="add del mod">
          <ac:chgData name="Shaowei Wang" userId="e596398d-db6e-4c6b-9fe5-24de495b6c4d" providerId="ADAL" clId="{796DA98D-417C-45B6-BAD5-DB824CF9C8BC}" dt="2023-10-03T02:33:54.297" v="198" actId="478"/>
          <ac:spMkLst>
            <pc:docMk/>
            <pc:sldMk cId="1731739469" sldId="799"/>
            <ac:spMk id="6" creationId="{EB30906D-ADDC-8967-608C-263399511F8A}"/>
          </ac:spMkLst>
        </pc:spChg>
        <pc:spChg chg="add del mod">
          <ac:chgData name="Shaowei Wang" userId="e596398d-db6e-4c6b-9fe5-24de495b6c4d" providerId="ADAL" clId="{796DA98D-417C-45B6-BAD5-DB824CF9C8BC}" dt="2023-10-03T02:33:54.297" v="198" actId="478"/>
          <ac:spMkLst>
            <pc:docMk/>
            <pc:sldMk cId="1731739469" sldId="799"/>
            <ac:spMk id="7" creationId="{46D9BE42-CF3B-DF54-B30A-EBC8B5890990}"/>
          </ac:spMkLst>
        </pc:spChg>
        <pc:spChg chg="add del mod">
          <ac:chgData name="Shaowei Wang" userId="e596398d-db6e-4c6b-9fe5-24de495b6c4d" providerId="ADAL" clId="{796DA98D-417C-45B6-BAD5-DB824CF9C8BC}" dt="2023-10-03T02:33:54.297" v="198" actId="478"/>
          <ac:spMkLst>
            <pc:docMk/>
            <pc:sldMk cId="1731739469" sldId="799"/>
            <ac:spMk id="8" creationId="{1379407D-4B34-E6C3-D7B9-C56C49C678B7}"/>
          </ac:spMkLst>
        </pc:spChg>
        <pc:spChg chg="add del mod">
          <ac:chgData name="Shaowei Wang" userId="e596398d-db6e-4c6b-9fe5-24de495b6c4d" providerId="ADAL" clId="{796DA98D-417C-45B6-BAD5-DB824CF9C8BC}" dt="2023-10-03T02:33:54.297" v="198" actId="478"/>
          <ac:spMkLst>
            <pc:docMk/>
            <pc:sldMk cId="1731739469" sldId="799"/>
            <ac:spMk id="9" creationId="{4901181F-832B-05D1-BDEB-BF7924516205}"/>
          </ac:spMkLst>
        </pc:spChg>
        <pc:spChg chg="add del mod">
          <ac:chgData name="Shaowei Wang" userId="e596398d-db6e-4c6b-9fe5-24de495b6c4d" providerId="ADAL" clId="{796DA98D-417C-45B6-BAD5-DB824CF9C8BC}" dt="2023-10-03T02:33:54.297" v="198" actId="478"/>
          <ac:spMkLst>
            <pc:docMk/>
            <pc:sldMk cId="1731739469" sldId="799"/>
            <ac:spMk id="10" creationId="{A5D6E165-7B01-74B4-642D-81A81BCEB090}"/>
          </ac:spMkLst>
        </pc:spChg>
        <pc:spChg chg="add mod">
          <ac:chgData name="Shaowei Wang" userId="e596398d-db6e-4c6b-9fe5-24de495b6c4d" providerId="ADAL" clId="{796DA98D-417C-45B6-BAD5-DB824CF9C8BC}" dt="2023-10-03T02:33:29.520" v="194" actId="1076"/>
          <ac:spMkLst>
            <pc:docMk/>
            <pc:sldMk cId="1731739469" sldId="799"/>
            <ac:spMk id="11" creationId="{751914D8-44AA-C373-A3AE-C6BDE415C01A}"/>
          </ac:spMkLst>
        </pc:spChg>
        <pc:spChg chg="add mod">
          <ac:chgData name="Shaowei Wang" userId="e596398d-db6e-4c6b-9fe5-24de495b6c4d" providerId="ADAL" clId="{796DA98D-417C-45B6-BAD5-DB824CF9C8BC}" dt="2023-10-03T02:33:29.520" v="194" actId="1076"/>
          <ac:spMkLst>
            <pc:docMk/>
            <pc:sldMk cId="1731739469" sldId="799"/>
            <ac:spMk id="12" creationId="{005754D4-2CBF-C40F-3D5F-D59099D783BF}"/>
          </ac:spMkLst>
        </pc:spChg>
        <pc:spChg chg="add mod">
          <ac:chgData name="Shaowei Wang" userId="e596398d-db6e-4c6b-9fe5-24de495b6c4d" providerId="ADAL" clId="{796DA98D-417C-45B6-BAD5-DB824CF9C8BC}" dt="2023-10-03T02:34:28.948" v="202" actId="207"/>
          <ac:spMkLst>
            <pc:docMk/>
            <pc:sldMk cId="1731739469" sldId="799"/>
            <ac:spMk id="13" creationId="{739D8D60-2581-FDEF-1B07-A185787F6F12}"/>
          </ac:spMkLst>
        </pc:spChg>
        <pc:spChg chg="add mod">
          <ac:chgData name="Shaowei Wang" userId="e596398d-db6e-4c6b-9fe5-24de495b6c4d" providerId="ADAL" clId="{796DA98D-417C-45B6-BAD5-DB824CF9C8BC}" dt="2023-10-03T02:33:29.520" v="194" actId="1076"/>
          <ac:spMkLst>
            <pc:docMk/>
            <pc:sldMk cId="1731739469" sldId="799"/>
            <ac:spMk id="14" creationId="{430A5F0A-5DDF-F988-AD17-BF0D6BC9265E}"/>
          </ac:spMkLst>
        </pc:spChg>
        <pc:spChg chg="add mod">
          <ac:chgData name="Shaowei Wang" userId="e596398d-db6e-4c6b-9fe5-24de495b6c4d" providerId="ADAL" clId="{796DA98D-417C-45B6-BAD5-DB824CF9C8BC}" dt="2023-10-03T02:33:29.520" v="194" actId="1076"/>
          <ac:spMkLst>
            <pc:docMk/>
            <pc:sldMk cId="1731739469" sldId="799"/>
            <ac:spMk id="15" creationId="{E1D0419E-0BDA-8A62-2CB4-972110D4D733}"/>
          </ac:spMkLst>
        </pc:spChg>
        <pc:spChg chg="add mod">
          <ac:chgData name="Shaowei Wang" userId="e596398d-db6e-4c6b-9fe5-24de495b6c4d" providerId="ADAL" clId="{796DA98D-417C-45B6-BAD5-DB824CF9C8BC}" dt="2023-10-03T02:33:29.520" v="194" actId="1076"/>
          <ac:spMkLst>
            <pc:docMk/>
            <pc:sldMk cId="1731739469" sldId="799"/>
            <ac:spMk id="16" creationId="{E740E080-630F-CB01-6BF2-32F767DF7077}"/>
          </ac:spMkLst>
        </pc:spChg>
        <pc:spChg chg="add mod">
          <ac:chgData name="Shaowei Wang" userId="e596398d-db6e-4c6b-9fe5-24de495b6c4d" providerId="ADAL" clId="{796DA98D-417C-45B6-BAD5-DB824CF9C8BC}" dt="2023-10-03T02:33:29.520" v="194" actId="1076"/>
          <ac:spMkLst>
            <pc:docMk/>
            <pc:sldMk cId="1731739469" sldId="799"/>
            <ac:spMk id="17" creationId="{1F5BEB47-1033-D737-E338-AFA692337233}"/>
          </ac:spMkLst>
        </pc:spChg>
        <pc:spChg chg="add mod">
          <ac:chgData name="Shaowei Wang" userId="e596398d-db6e-4c6b-9fe5-24de495b6c4d" providerId="ADAL" clId="{796DA98D-417C-45B6-BAD5-DB824CF9C8BC}" dt="2023-10-03T02:33:29.520" v="194" actId="1076"/>
          <ac:spMkLst>
            <pc:docMk/>
            <pc:sldMk cId="1731739469" sldId="799"/>
            <ac:spMk id="18" creationId="{DAD4A781-26C8-D1B8-15A8-BBC8783A26ED}"/>
          </ac:spMkLst>
        </pc:spChg>
        <pc:spChg chg="add mod">
          <ac:chgData name="Shaowei Wang" userId="e596398d-db6e-4c6b-9fe5-24de495b6c4d" providerId="ADAL" clId="{796DA98D-417C-45B6-BAD5-DB824CF9C8BC}" dt="2023-10-03T02:33:29.520" v="194" actId="1076"/>
          <ac:spMkLst>
            <pc:docMk/>
            <pc:sldMk cId="1731739469" sldId="799"/>
            <ac:spMk id="19" creationId="{BA16F818-65AB-B3DF-67A3-013B00A12824}"/>
          </ac:spMkLst>
        </pc:spChg>
        <pc:spChg chg="add mod">
          <ac:chgData name="Shaowei Wang" userId="e596398d-db6e-4c6b-9fe5-24de495b6c4d" providerId="ADAL" clId="{796DA98D-417C-45B6-BAD5-DB824CF9C8BC}" dt="2023-10-03T02:33:29.520" v="194" actId="1076"/>
          <ac:spMkLst>
            <pc:docMk/>
            <pc:sldMk cId="1731739469" sldId="799"/>
            <ac:spMk id="20" creationId="{7F2FAC9A-BF62-9C61-29C5-923D17BCF5EE}"/>
          </ac:spMkLst>
        </pc:spChg>
        <pc:spChg chg="add mod">
          <ac:chgData name="Shaowei Wang" userId="e596398d-db6e-4c6b-9fe5-24de495b6c4d" providerId="ADAL" clId="{796DA98D-417C-45B6-BAD5-DB824CF9C8BC}" dt="2023-10-03T02:33:29.520" v="194" actId="1076"/>
          <ac:spMkLst>
            <pc:docMk/>
            <pc:sldMk cId="1731739469" sldId="799"/>
            <ac:spMk id="21" creationId="{AB30812F-81B5-0EF2-624D-4AC4633160DA}"/>
          </ac:spMkLst>
        </pc:spChg>
        <pc:spChg chg="add mod">
          <ac:chgData name="Shaowei Wang" userId="e596398d-db6e-4c6b-9fe5-24de495b6c4d" providerId="ADAL" clId="{796DA98D-417C-45B6-BAD5-DB824CF9C8BC}" dt="2023-10-03T02:33:29.520" v="194" actId="1076"/>
          <ac:spMkLst>
            <pc:docMk/>
            <pc:sldMk cId="1731739469" sldId="799"/>
            <ac:spMk id="22" creationId="{BC3E851B-C02B-BF4D-1406-C2A321A47306}"/>
          </ac:spMkLst>
        </pc:spChg>
        <pc:spChg chg="add mod">
          <ac:chgData name="Shaowei Wang" userId="e596398d-db6e-4c6b-9fe5-24de495b6c4d" providerId="ADAL" clId="{796DA98D-417C-45B6-BAD5-DB824CF9C8BC}" dt="2023-10-03T02:33:29.520" v="194" actId="1076"/>
          <ac:spMkLst>
            <pc:docMk/>
            <pc:sldMk cId="1731739469" sldId="799"/>
            <ac:spMk id="23" creationId="{7E7C0CA2-A378-2007-3550-EF7EEF07B735}"/>
          </ac:spMkLst>
        </pc:spChg>
        <pc:spChg chg="add mod">
          <ac:chgData name="Shaowei Wang" userId="e596398d-db6e-4c6b-9fe5-24de495b6c4d" providerId="ADAL" clId="{796DA98D-417C-45B6-BAD5-DB824CF9C8BC}" dt="2023-10-03T02:33:29.520" v="194" actId="1076"/>
          <ac:spMkLst>
            <pc:docMk/>
            <pc:sldMk cId="1731739469" sldId="799"/>
            <ac:spMk id="24" creationId="{56262672-BAF4-9ECA-3D59-A605470B5A65}"/>
          </ac:spMkLst>
        </pc:spChg>
        <pc:spChg chg="add mod">
          <ac:chgData name="Shaowei Wang" userId="e596398d-db6e-4c6b-9fe5-24de495b6c4d" providerId="ADAL" clId="{796DA98D-417C-45B6-BAD5-DB824CF9C8BC}" dt="2023-10-03T02:33:29.520" v="194" actId="1076"/>
          <ac:spMkLst>
            <pc:docMk/>
            <pc:sldMk cId="1731739469" sldId="799"/>
            <ac:spMk id="25" creationId="{FB00A899-CF00-1B84-B098-E326D95C0851}"/>
          </ac:spMkLst>
        </pc:spChg>
        <pc:spChg chg="add mod">
          <ac:chgData name="Shaowei Wang" userId="e596398d-db6e-4c6b-9fe5-24de495b6c4d" providerId="ADAL" clId="{796DA98D-417C-45B6-BAD5-DB824CF9C8BC}" dt="2023-10-03T02:34:35.012" v="204" actId="207"/>
          <ac:spMkLst>
            <pc:docMk/>
            <pc:sldMk cId="1731739469" sldId="799"/>
            <ac:spMk id="26" creationId="{138DE5F5-1823-B9D9-23F1-D95EC43A379A}"/>
          </ac:spMkLst>
        </pc:spChg>
        <pc:spChg chg="add mod">
          <ac:chgData name="Shaowei Wang" userId="e596398d-db6e-4c6b-9fe5-24de495b6c4d" providerId="ADAL" clId="{796DA98D-417C-45B6-BAD5-DB824CF9C8BC}" dt="2023-10-03T02:33:29.520" v="194" actId="1076"/>
          <ac:spMkLst>
            <pc:docMk/>
            <pc:sldMk cId="1731739469" sldId="799"/>
            <ac:spMk id="27" creationId="{83E62CC4-552B-7D42-DF4E-584A9E10808E}"/>
          </ac:spMkLst>
        </pc:spChg>
        <pc:spChg chg="add mod">
          <ac:chgData name="Shaowei Wang" userId="e596398d-db6e-4c6b-9fe5-24de495b6c4d" providerId="ADAL" clId="{796DA98D-417C-45B6-BAD5-DB824CF9C8BC}" dt="2023-10-03T02:33:29.520" v="194" actId="1076"/>
          <ac:spMkLst>
            <pc:docMk/>
            <pc:sldMk cId="1731739469" sldId="799"/>
            <ac:spMk id="28" creationId="{D42FD010-2B78-0C81-605E-11AEECA81B4D}"/>
          </ac:spMkLst>
        </pc:spChg>
        <pc:spChg chg="add mod">
          <ac:chgData name="Shaowei Wang" userId="e596398d-db6e-4c6b-9fe5-24de495b6c4d" providerId="ADAL" clId="{796DA98D-417C-45B6-BAD5-DB824CF9C8BC}" dt="2023-10-03T02:33:29.520" v="194" actId="1076"/>
          <ac:spMkLst>
            <pc:docMk/>
            <pc:sldMk cId="1731739469" sldId="799"/>
            <ac:spMk id="29" creationId="{A6B050A1-448A-AA91-A99A-3D569B66FC19}"/>
          </ac:spMkLst>
        </pc:spChg>
        <pc:spChg chg="add mod">
          <ac:chgData name="Shaowei Wang" userId="e596398d-db6e-4c6b-9fe5-24de495b6c4d" providerId="ADAL" clId="{796DA98D-417C-45B6-BAD5-DB824CF9C8BC}" dt="2023-10-03T02:33:29.520" v="194" actId="1076"/>
          <ac:spMkLst>
            <pc:docMk/>
            <pc:sldMk cId="1731739469" sldId="799"/>
            <ac:spMk id="30" creationId="{E35CF6A2-C300-93B7-F43E-36A7F32EBFBA}"/>
          </ac:spMkLst>
        </pc:spChg>
        <pc:spChg chg="add mod">
          <ac:chgData name="Shaowei Wang" userId="e596398d-db6e-4c6b-9fe5-24de495b6c4d" providerId="ADAL" clId="{796DA98D-417C-45B6-BAD5-DB824CF9C8BC}" dt="2023-10-03T02:35:33.704" v="291" actId="1076"/>
          <ac:spMkLst>
            <pc:docMk/>
            <pc:sldMk cId="1731739469" sldId="799"/>
            <ac:spMk id="31" creationId="{061A2432-419A-2302-D577-70D705D36FCD}"/>
          </ac:spMkLst>
        </pc:spChg>
        <pc:spChg chg="add mod">
          <ac:chgData name="Shaowei Wang" userId="e596398d-db6e-4c6b-9fe5-24de495b6c4d" providerId="ADAL" clId="{796DA98D-417C-45B6-BAD5-DB824CF9C8BC}" dt="2023-10-03T02:35:33.704" v="291" actId="1076"/>
          <ac:spMkLst>
            <pc:docMk/>
            <pc:sldMk cId="1731739469" sldId="799"/>
            <ac:spMk id="32" creationId="{C717F738-82E1-DC1C-3893-54A3A3B42F2A}"/>
          </ac:spMkLst>
        </pc:spChg>
        <pc:spChg chg="add mod">
          <ac:chgData name="Shaowei Wang" userId="e596398d-db6e-4c6b-9fe5-24de495b6c4d" providerId="ADAL" clId="{796DA98D-417C-45B6-BAD5-DB824CF9C8BC}" dt="2023-10-03T02:35:33.704" v="291" actId="1076"/>
          <ac:spMkLst>
            <pc:docMk/>
            <pc:sldMk cId="1731739469" sldId="799"/>
            <ac:spMk id="33" creationId="{2340645E-D149-EAA8-8020-4AAA0588FC1C}"/>
          </ac:spMkLst>
        </pc:spChg>
        <pc:spChg chg="add mod">
          <ac:chgData name="Shaowei Wang" userId="e596398d-db6e-4c6b-9fe5-24de495b6c4d" providerId="ADAL" clId="{796DA98D-417C-45B6-BAD5-DB824CF9C8BC}" dt="2023-10-03T02:35:33.704" v="291" actId="1076"/>
          <ac:spMkLst>
            <pc:docMk/>
            <pc:sldMk cId="1731739469" sldId="799"/>
            <ac:spMk id="34" creationId="{77E91F67-9FA3-7BC5-E8AF-9A13D1E6090B}"/>
          </ac:spMkLst>
        </pc:spChg>
        <pc:spChg chg="add mod">
          <ac:chgData name="Shaowei Wang" userId="e596398d-db6e-4c6b-9fe5-24de495b6c4d" providerId="ADAL" clId="{796DA98D-417C-45B6-BAD5-DB824CF9C8BC}" dt="2023-10-03T02:35:33.704" v="291" actId="1076"/>
          <ac:spMkLst>
            <pc:docMk/>
            <pc:sldMk cId="1731739469" sldId="799"/>
            <ac:spMk id="35" creationId="{093D0CF5-55F9-3981-A439-356565BF43CF}"/>
          </ac:spMkLst>
        </pc:spChg>
        <pc:spChg chg="add mod">
          <ac:chgData name="Shaowei Wang" userId="e596398d-db6e-4c6b-9fe5-24de495b6c4d" providerId="ADAL" clId="{796DA98D-417C-45B6-BAD5-DB824CF9C8BC}" dt="2023-10-03T02:35:33.704" v="291" actId="1076"/>
          <ac:spMkLst>
            <pc:docMk/>
            <pc:sldMk cId="1731739469" sldId="799"/>
            <ac:spMk id="36" creationId="{67A17764-EBD5-DBC3-5E07-7AB72F10D5F3}"/>
          </ac:spMkLst>
        </pc:spChg>
        <pc:spChg chg="add mod">
          <ac:chgData name="Shaowei Wang" userId="e596398d-db6e-4c6b-9fe5-24de495b6c4d" providerId="ADAL" clId="{796DA98D-417C-45B6-BAD5-DB824CF9C8BC}" dt="2023-10-03T02:35:32.282" v="290" actId="1076"/>
          <ac:spMkLst>
            <pc:docMk/>
            <pc:sldMk cId="1731739469" sldId="799"/>
            <ac:spMk id="37" creationId="{9CFB78C3-4F73-3944-9093-6609D80C0C70}"/>
          </ac:spMkLst>
        </pc:spChg>
        <pc:spChg chg="add mod">
          <ac:chgData name="Shaowei Wang" userId="e596398d-db6e-4c6b-9fe5-24de495b6c4d" providerId="ADAL" clId="{796DA98D-417C-45B6-BAD5-DB824CF9C8BC}" dt="2023-10-03T02:35:32.282" v="290" actId="1076"/>
          <ac:spMkLst>
            <pc:docMk/>
            <pc:sldMk cId="1731739469" sldId="799"/>
            <ac:spMk id="38" creationId="{E7825FA1-99C9-903A-983F-003781326847}"/>
          </ac:spMkLst>
        </pc:spChg>
        <pc:spChg chg="add mod">
          <ac:chgData name="Shaowei Wang" userId="e596398d-db6e-4c6b-9fe5-24de495b6c4d" providerId="ADAL" clId="{796DA98D-417C-45B6-BAD5-DB824CF9C8BC}" dt="2023-10-03T02:35:32.282" v="290" actId="1076"/>
          <ac:spMkLst>
            <pc:docMk/>
            <pc:sldMk cId="1731739469" sldId="799"/>
            <ac:spMk id="39" creationId="{88AC68BD-3B7F-0E5F-F1EA-C1FD52AB5FD2}"/>
          </ac:spMkLst>
        </pc:spChg>
        <pc:spChg chg="add mod">
          <ac:chgData name="Shaowei Wang" userId="e596398d-db6e-4c6b-9fe5-24de495b6c4d" providerId="ADAL" clId="{796DA98D-417C-45B6-BAD5-DB824CF9C8BC}" dt="2023-10-03T02:35:32.282" v="290" actId="1076"/>
          <ac:spMkLst>
            <pc:docMk/>
            <pc:sldMk cId="1731739469" sldId="799"/>
            <ac:spMk id="40" creationId="{452E046D-2D92-E2A2-D07F-C59AB07848CA}"/>
          </ac:spMkLst>
        </pc:spChg>
        <pc:spChg chg="add mod">
          <ac:chgData name="Shaowei Wang" userId="e596398d-db6e-4c6b-9fe5-24de495b6c4d" providerId="ADAL" clId="{796DA98D-417C-45B6-BAD5-DB824CF9C8BC}" dt="2023-10-03T02:35:32.282" v="290" actId="1076"/>
          <ac:spMkLst>
            <pc:docMk/>
            <pc:sldMk cId="1731739469" sldId="799"/>
            <ac:spMk id="41" creationId="{8C216EB8-77FE-AE6D-2658-BACE9FA4DC3E}"/>
          </ac:spMkLst>
        </pc:spChg>
        <pc:spChg chg="add mod">
          <ac:chgData name="Shaowei Wang" userId="e596398d-db6e-4c6b-9fe5-24de495b6c4d" providerId="ADAL" clId="{796DA98D-417C-45B6-BAD5-DB824CF9C8BC}" dt="2023-10-03T02:35:32.282" v="290" actId="1076"/>
          <ac:spMkLst>
            <pc:docMk/>
            <pc:sldMk cId="1731739469" sldId="799"/>
            <ac:spMk id="42" creationId="{0E2EB30C-35BA-1A92-0C22-EED1F20C307A}"/>
          </ac:spMkLst>
        </pc:spChg>
        <pc:spChg chg="add mod">
          <ac:chgData name="Shaowei Wang" userId="e596398d-db6e-4c6b-9fe5-24de495b6c4d" providerId="ADAL" clId="{796DA98D-417C-45B6-BAD5-DB824CF9C8BC}" dt="2023-10-03T02:33:07.870" v="191" actId="14100"/>
          <ac:spMkLst>
            <pc:docMk/>
            <pc:sldMk cId="1731739469" sldId="799"/>
            <ac:spMk id="43" creationId="{44CF1990-6385-CDE1-1C6B-D3C303EC751A}"/>
          </ac:spMkLst>
        </pc:spChg>
        <pc:spChg chg="add mod">
          <ac:chgData name="Shaowei Wang" userId="e596398d-db6e-4c6b-9fe5-24de495b6c4d" providerId="ADAL" clId="{796DA98D-417C-45B6-BAD5-DB824CF9C8BC}" dt="2023-10-03T02:33:07.870" v="191" actId="14100"/>
          <ac:spMkLst>
            <pc:docMk/>
            <pc:sldMk cId="1731739469" sldId="799"/>
            <ac:spMk id="44" creationId="{EA5EC984-24B8-2E3F-F3EE-CAD273F3B980}"/>
          </ac:spMkLst>
        </pc:spChg>
        <pc:spChg chg="add mod">
          <ac:chgData name="Shaowei Wang" userId="e596398d-db6e-4c6b-9fe5-24de495b6c4d" providerId="ADAL" clId="{796DA98D-417C-45B6-BAD5-DB824CF9C8BC}" dt="2023-10-03T02:33:07.870" v="191" actId="14100"/>
          <ac:spMkLst>
            <pc:docMk/>
            <pc:sldMk cId="1731739469" sldId="799"/>
            <ac:spMk id="45" creationId="{B2C3D185-F2E1-5EE6-C5F8-4F6714507066}"/>
          </ac:spMkLst>
        </pc:spChg>
        <pc:spChg chg="add mod">
          <ac:chgData name="Shaowei Wang" userId="e596398d-db6e-4c6b-9fe5-24de495b6c4d" providerId="ADAL" clId="{796DA98D-417C-45B6-BAD5-DB824CF9C8BC}" dt="2023-10-03T02:33:07.870" v="191" actId="14100"/>
          <ac:spMkLst>
            <pc:docMk/>
            <pc:sldMk cId="1731739469" sldId="799"/>
            <ac:spMk id="46" creationId="{705FBD58-B8F6-4CEA-0027-506C5B9CBE41}"/>
          </ac:spMkLst>
        </pc:spChg>
        <pc:spChg chg="add mod">
          <ac:chgData name="Shaowei Wang" userId="e596398d-db6e-4c6b-9fe5-24de495b6c4d" providerId="ADAL" clId="{796DA98D-417C-45B6-BAD5-DB824CF9C8BC}" dt="2023-10-03T02:33:07.870" v="191" actId="14100"/>
          <ac:spMkLst>
            <pc:docMk/>
            <pc:sldMk cId="1731739469" sldId="799"/>
            <ac:spMk id="47" creationId="{8D7E96EE-DADE-015F-8367-61DED69A820D}"/>
          </ac:spMkLst>
        </pc:spChg>
        <pc:spChg chg="add mod">
          <ac:chgData name="Shaowei Wang" userId="e596398d-db6e-4c6b-9fe5-24de495b6c4d" providerId="ADAL" clId="{796DA98D-417C-45B6-BAD5-DB824CF9C8BC}" dt="2023-10-03T02:33:07.870" v="191" actId="14100"/>
          <ac:spMkLst>
            <pc:docMk/>
            <pc:sldMk cId="1731739469" sldId="799"/>
            <ac:spMk id="48" creationId="{6A9F2D4D-B551-7DE4-59BE-4E2573AFF4D5}"/>
          </ac:spMkLst>
        </pc:spChg>
        <pc:spChg chg="add del mod">
          <ac:chgData name="Shaowei Wang" userId="e596398d-db6e-4c6b-9fe5-24de495b6c4d" providerId="ADAL" clId="{796DA98D-417C-45B6-BAD5-DB824CF9C8BC}" dt="2023-10-03T02:33:54.297" v="198" actId="478"/>
          <ac:spMkLst>
            <pc:docMk/>
            <pc:sldMk cId="1731739469" sldId="799"/>
            <ac:spMk id="49" creationId="{A0639992-09C5-909F-62C0-3618859F0F6D}"/>
          </ac:spMkLst>
        </pc:spChg>
        <pc:spChg chg="add mod">
          <ac:chgData name="Shaowei Wang" userId="e596398d-db6e-4c6b-9fe5-24de495b6c4d" providerId="ADAL" clId="{796DA98D-417C-45B6-BAD5-DB824CF9C8BC}" dt="2023-10-03T02:35:32.282" v="290" actId="1076"/>
          <ac:spMkLst>
            <pc:docMk/>
            <pc:sldMk cId="1731739469" sldId="799"/>
            <ac:spMk id="50" creationId="{E2750A1B-92E5-AA37-D935-F652100933FB}"/>
          </ac:spMkLst>
        </pc:spChg>
        <pc:spChg chg="add mod">
          <ac:chgData name="Shaowei Wang" userId="e596398d-db6e-4c6b-9fe5-24de495b6c4d" providerId="ADAL" clId="{796DA98D-417C-45B6-BAD5-DB824CF9C8BC}" dt="2023-10-03T02:35:33.704" v="291" actId="1076"/>
          <ac:spMkLst>
            <pc:docMk/>
            <pc:sldMk cId="1731739469" sldId="799"/>
            <ac:spMk id="51" creationId="{58C3404B-31E0-DDB7-5B7F-39EB800F46F0}"/>
          </ac:spMkLst>
        </pc:spChg>
        <pc:spChg chg="add mod">
          <ac:chgData name="Shaowei Wang" userId="e596398d-db6e-4c6b-9fe5-24de495b6c4d" providerId="ADAL" clId="{796DA98D-417C-45B6-BAD5-DB824CF9C8BC}" dt="2023-10-03T02:34:14.020" v="201" actId="14100"/>
          <ac:spMkLst>
            <pc:docMk/>
            <pc:sldMk cId="1731739469" sldId="799"/>
            <ac:spMk id="52" creationId="{D474042A-76D0-6B9D-8254-90F255D0FB2B}"/>
          </ac:spMkLst>
        </pc:spChg>
        <pc:spChg chg="add mod">
          <ac:chgData name="Shaowei Wang" userId="e596398d-db6e-4c6b-9fe5-24de495b6c4d" providerId="ADAL" clId="{796DA98D-417C-45B6-BAD5-DB824CF9C8BC}" dt="2023-10-03T02:33:29.520" v="194" actId="1076"/>
          <ac:spMkLst>
            <pc:docMk/>
            <pc:sldMk cId="1731739469" sldId="799"/>
            <ac:spMk id="53" creationId="{D169F183-00FD-E870-0FB8-D9516FCB42DD}"/>
          </ac:spMkLst>
        </pc:spChg>
        <pc:spChg chg="add del mod">
          <ac:chgData name="Shaowei Wang" userId="e596398d-db6e-4c6b-9fe5-24de495b6c4d" providerId="ADAL" clId="{796DA98D-417C-45B6-BAD5-DB824CF9C8BC}" dt="2023-10-03T02:33:39.724" v="196" actId="478"/>
          <ac:spMkLst>
            <pc:docMk/>
            <pc:sldMk cId="1731739469" sldId="799"/>
            <ac:spMk id="54" creationId="{7F176EEF-EC92-A6C9-154E-AD244787786D}"/>
          </ac:spMkLst>
        </pc:spChg>
        <pc:grpChg chg="add mod">
          <ac:chgData name="Shaowei Wang" userId="e596398d-db6e-4c6b-9fe5-24de495b6c4d" providerId="ADAL" clId="{796DA98D-417C-45B6-BAD5-DB824CF9C8BC}" dt="2023-10-03T02:35:33.704" v="291" actId="1076"/>
          <ac:grpSpMkLst>
            <pc:docMk/>
            <pc:sldMk cId="1731739469" sldId="799"/>
            <ac:grpSpMk id="55" creationId="{75DF6055-EDBD-8682-7EEB-3E184A9412E8}"/>
          </ac:grpSpMkLst>
        </pc:grpChg>
        <pc:grpChg chg="add mod">
          <ac:chgData name="Shaowei Wang" userId="e596398d-db6e-4c6b-9fe5-24de495b6c4d" providerId="ADAL" clId="{796DA98D-417C-45B6-BAD5-DB824CF9C8BC}" dt="2023-10-03T02:35:32.282" v="290" actId="1076"/>
          <ac:grpSpMkLst>
            <pc:docMk/>
            <pc:sldMk cId="1731739469" sldId="799"/>
            <ac:grpSpMk id="56" creationId="{80C428EE-601C-F55A-1977-D79DB9CD8C85}"/>
          </ac:grpSpMkLst>
        </pc:grpChg>
      </pc:sldChg>
      <pc:sldChg chg="modSp add modAnim">
        <pc:chgData name="Shaowei Wang" userId="e596398d-db6e-4c6b-9fe5-24de495b6c4d" providerId="ADAL" clId="{796DA98D-417C-45B6-BAD5-DB824CF9C8BC}" dt="2023-10-03T02:40:26.220" v="349"/>
        <pc:sldMkLst>
          <pc:docMk/>
          <pc:sldMk cId="1883073394" sldId="799"/>
        </pc:sldMkLst>
        <pc:spChg chg="mod">
          <ac:chgData name="Shaowei Wang" userId="e596398d-db6e-4c6b-9fe5-24de495b6c4d" providerId="ADAL" clId="{796DA98D-417C-45B6-BAD5-DB824CF9C8BC}" dt="2023-10-03T02:40:26.220" v="349"/>
          <ac:spMkLst>
            <pc:docMk/>
            <pc:sldMk cId="1883073394" sldId="799"/>
            <ac:spMk id="2" creationId="{00000000-0000-0000-0000-000000000000}"/>
          </ac:spMkLst>
        </pc:spChg>
      </pc:sldChg>
      <pc:sldChg chg="addSp delSp modSp mod modTransition modAnim modNotesTx">
        <pc:chgData name="Shaowei Wang" userId="e596398d-db6e-4c6b-9fe5-24de495b6c4d" providerId="ADAL" clId="{796DA98D-417C-45B6-BAD5-DB824CF9C8BC}" dt="2023-10-03T02:47:26.309" v="575"/>
        <pc:sldMkLst>
          <pc:docMk/>
          <pc:sldMk cId="3637084886" sldId="802"/>
        </pc:sldMkLst>
        <pc:spChg chg="add mod">
          <ac:chgData name="Shaowei Wang" userId="e596398d-db6e-4c6b-9fe5-24de495b6c4d" providerId="ADAL" clId="{796DA98D-417C-45B6-BAD5-DB824CF9C8BC}" dt="2023-10-03T02:42:44.965" v="359" actId="1582"/>
          <ac:spMkLst>
            <pc:docMk/>
            <pc:sldMk cId="3637084886" sldId="802"/>
            <ac:spMk id="5" creationId="{4C7355AA-C0BA-4444-E873-99F804109C9E}"/>
          </ac:spMkLst>
        </pc:spChg>
        <pc:spChg chg="add mod">
          <ac:chgData name="Shaowei Wang" userId="e596398d-db6e-4c6b-9fe5-24de495b6c4d" providerId="ADAL" clId="{796DA98D-417C-45B6-BAD5-DB824CF9C8BC}" dt="2023-10-03T02:42:58.794" v="363" actId="14100"/>
          <ac:spMkLst>
            <pc:docMk/>
            <pc:sldMk cId="3637084886" sldId="802"/>
            <ac:spMk id="7" creationId="{FD21B2A7-EA13-C849-4053-1B37913C60D6}"/>
          </ac:spMkLst>
        </pc:spChg>
        <pc:spChg chg="add mod">
          <ac:chgData name="Shaowei Wang" userId="e596398d-db6e-4c6b-9fe5-24de495b6c4d" providerId="ADAL" clId="{796DA98D-417C-45B6-BAD5-DB824CF9C8BC}" dt="2023-10-03T02:46:31.610" v="574" actId="1076"/>
          <ac:spMkLst>
            <pc:docMk/>
            <pc:sldMk cId="3637084886" sldId="802"/>
            <ac:spMk id="8" creationId="{10175A49-0FC5-CA4A-167E-CAB18B92D897}"/>
          </ac:spMkLst>
        </pc:spChg>
        <pc:spChg chg="add mod">
          <ac:chgData name="Shaowei Wang" userId="e596398d-db6e-4c6b-9fe5-24de495b6c4d" providerId="ADAL" clId="{796DA98D-417C-45B6-BAD5-DB824CF9C8BC}" dt="2023-10-03T02:46:00.733" v="563" actId="1076"/>
          <ac:spMkLst>
            <pc:docMk/>
            <pc:sldMk cId="3637084886" sldId="802"/>
            <ac:spMk id="9" creationId="{2DBE2537-74DB-0D7C-89DA-8C34ACAF9A8A}"/>
          </ac:spMkLst>
        </pc:spChg>
        <pc:spChg chg="add mod">
          <ac:chgData name="Shaowei Wang" userId="e596398d-db6e-4c6b-9fe5-24de495b6c4d" providerId="ADAL" clId="{796DA98D-417C-45B6-BAD5-DB824CF9C8BC}" dt="2023-10-03T02:46:11.037" v="568" actId="14100"/>
          <ac:spMkLst>
            <pc:docMk/>
            <pc:sldMk cId="3637084886" sldId="802"/>
            <ac:spMk id="10" creationId="{5831FAA7-7321-35AC-E8D8-65A0E02553B3}"/>
          </ac:spMkLst>
        </pc:spChg>
        <pc:spChg chg="add mod">
          <ac:chgData name="Shaowei Wang" userId="e596398d-db6e-4c6b-9fe5-24de495b6c4d" providerId="ADAL" clId="{796DA98D-417C-45B6-BAD5-DB824CF9C8BC}" dt="2023-10-03T02:46:24.653" v="573" actId="14100"/>
          <ac:spMkLst>
            <pc:docMk/>
            <pc:sldMk cId="3637084886" sldId="802"/>
            <ac:spMk id="11" creationId="{5AEC38CB-DADF-E680-22BE-BAB6BCC90A46}"/>
          </ac:spMkLst>
        </pc:spChg>
        <pc:picChg chg="mod">
          <ac:chgData name="Shaowei Wang" userId="e596398d-db6e-4c6b-9fe5-24de495b6c4d" providerId="ADAL" clId="{796DA98D-417C-45B6-BAD5-DB824CF9C8BC}" dt="2023-10-03T02:41:42.654" v="351" actId="1076"/>
          <ac:picMkLst>
            <pc:docMk/>
            <pc:sldMk cId="3637084886" sldId="802"/>
            <ac:picMk id="6" creationId="{3C466629-C13D-48F3-8198-BF6C6CEE7935}"/>
          </ac:picMkLst>
        </pc:picChg>
        <pc:picChg chg="mod">
          <ac:chgData name="Shaowei Wang" userId="e596398d-db6e-4c6b-9fe5-24de495b6c4d" providerId="ADAL" clId="{796DA98D-417C-45B6-BAD5-DB824CF9C8BC}" dt="2023-10-03T02:43:14.956" v="370" actId="1076"/>
          <ac:picMkLst>
            <pc:docMk/>
            <pc:sldMk cId="3637084886" sldId="802"/>
            <ac:picMk id="8194" creationId="{00000000-0000-0000-0000-000000000000}"/>
          </ac:picMkLst>
        </pc:picChg>
        <pc:inkChg chg="add del">
          <ac:chgData name="Shaowei Wang" userId="e596398d-db6e-4c6b-9fe5-24de495b6c4d" providerId="ADAL" clId="{796DA98D-417C-45B6-BAD5-DB824CF9C8BC}" dt="2023-10-03T02:42:18.418" v="355" actId="9405"/>
          <ac:inkMkLst>
            <pc:docMk/>
            <pc:sldMk cId="3637084886" sldId="802"/>
            <ac:inkMk id="2" creationId="{0DAE7C55-37CA-EB8B-CC42-44E7CD83B8FB}"/>
          </ac:inkMkLst>
        </pc:inkChg>
      </pc:sldChg>
      <pc:sldChg chg="modSp mod">
        <pc:chgData name="Shaowei Wang" userId="e596398d-db6e-4c6b-9fe5-24de495b6c4d" providerId="ADAL" clId="{796DA98D-417C-45B6-BAD5-DB824CF9C8BC}" dt="2023-10-03T02:36:12.830" v="297" actId="20577"/>
        <pc:sldMkLst>
          <pc:docMk/>
          <pc:sldMk cId="2456714591" sldId="909"/>
        </pc:sldMkLst>
        <pc:spChg chg="mod">
          <ac:chgData name="Shaowei Wang" userId="e596398d-db6e-4c6b-9fe5-24de495b6c4d" providerId="ADAL" clId="{796DA98D-417C-45B6-BAD5-DB824CF9C8BC}" dt="2023-10-03T02:36:12.830" v="297" actId="20577"/>
          <ac:spMkLst>
            <pc:docMk/>
            <pc:sldMk cId="2456714591" sldId="909"/>
            <ac:spMk id="2" creationId="{ED98F156-E064-4406-8C18-DB3C298B8A5B}"/>
          </ac:spMkLst>
        </pc:spChg>
      </pc:sldChg>
      <pc:sldChg chg="modNotesTx">
        <pc:chgData name="Shaowei Wang" userId="e596398d-db6e-4c6b-9fe5-24de495b6c4d" providerId="ADAL" clId="{796DA98D-417C-45B6-BAD5-DB824CF9C8BC}" dt="2023-10-03T02:52:47.525" v="587"/>
        <pc:sldMkLst>
          <pc:docMk/>
          <pc:sldMk cId="861960829" sldId="1291"/>
        </pc:sldMkLst>
      </pc:sldChg>
      <pc:sldChg chg="del">
        <pc:chgData name="Shaowei Wang" userId="e596398d-db6e-4c6b-9fe5-24de495b6c4d" providerId="ADAL" clId="{796DA98D-417C-45B6-BAD5-DB824CF9C8BC}" dt="2023-10-03T02:25:33.970" v="164" actId="47"/>
        <pc:sldMkLst>
          <pc:docMk/>
          <pc:sldMk cId="3718381195" sldId="1457"/>
        </pc:sldMkLst>
      </pc:sldChg>
      <pc:sldChg chg="modSp mod">
        <pc:chgData name="Shaowei Wang" userId="e596398d-db6e-4c6b-9fe5-24de495b6c4d" providerId="ADAL" clId="{796DA98D-417C-45B6-BAD5-DB824CF9C8BC}" dt="2023-10-03T02:13:25.664" v="54" actId="20577"/>
        <pc:sldMkLst>
          <pc:docMk/>
          <pc:sldMk cId="3452570562" sldId="1574"/>
        </pc:sldMkLst>
        <pc:spChg chg="mod">
          <ac:chgData name="Shaowei Wang" userId="e596398d-db6e-4c6b-9fe5-24de495b6c4d" providerId="ADAL" clId="{796DA98D-417C-45B6-BAD5-DB824CF9C8BC}" dt="2023-10-03T02:13:25.664" v="54" actId="20577"/>
          <ac:spMkLst>
            <pc:docMk/>
            <pc:sldMk cId="3452570562" sldId="1574"/>
            <ac:spMk id="2" creationId="{BA0D7EE3-FBE4-4F62-9763-31CB061E5B7A}"/>
          </ac:spMkLst>
        </pc:spChg>
      </pc:sldChg>
      <pc:sldChg chg="modSp mod">
        <pc:chgData name="Shaowei Wang" userId="e596398d-db6e-4c6b-9fe5-24de495b6c4d" providerId="ADAL" clId="{796DA98D-417C-45B6-BAD5-DB824CF9C8BC}" dt="2023-10-03T02:13:38.868" v="76" actId="20577"/>
        <pc:sldMkLst>
          <pc:docMk/>
          <pc:sldMk cId="2456101633" sldId="1575"/>
        </pc:sldMkLst>
        <pc:spChg chg="mod">
          <ac:chgData name="Shaowei Wang" userId="e596398d-db6e-4c6b-9fe5-24de495b6c4d" providerId="ADAL" clId="{796DA98D-417C-45B6-BAD5-DB824CF9C8BC}" dt="2023-10-03T02:13:38.868" v="76" actId="20577"/>
          <ac:spMkLst>
            <pc:docMk/>
            <pc:sldMk cId="2456101633" sldId="1575"/>
            <ac:spMk id="2" creationId="{BA10373D-A0CE-4AA9-B9FB-B22CAF5A4D07}"/>
          </ac:spMkLst>
        </pc:spChg>
      </pc:sldChg>
      <pc:sldChg chg="modSp mod">
        <pc:chgData name="Shaowei Wang" userId="e596398d-db6e-4c6b-9fe5-24de495b6c4d" providerId="ADAL" clId="{796DA98D-417C-45B6-BAD5-DB824CF9C8BC}" dt="2023-10-03T02:53:41.809" v="628" actId="20577"/>
        <pc:sldMkLst>
          <pc:docMk/>
          <pc:sldMk cId="1868153871" sldId="1588"/>
        </pc:sldMkLst>
        <pc:spChg chg="mod">
          <ac:chgData name="Shaowei Wang" userId="e596398d-db6e-4c6b-9fe5-24de495b6c4d" providerId="ADAL" clId="{796DA98D-417C-45B6-BAD5-DB824CF9C8BC}" dt="2023-10-03T02:53:41.809" v="628" actId="20577"/>
          <ac:spMkLst>
            <pc:docMk/>
            <pc:sldMk cId="1868153871" sldId="1588"/>
            <ac:spMk id="2" creationId="{D646E303-8726-4C62-AFA6-7E8FF95B2C80}"/>
          </ac:spMkLst>
        </pc:spChg>
        <pc:spChg chg="mod">
          <ac:chgData name="Shaowei Wang" userId="e596398d-db6e-4c6b-9fe5-24de495b6c4d" providerId="ADAL" clId="{796DA98D-417C-45B6-BAD5-DB824CF9C8BC}" dt="2023-10-03T02:53:22.119" v="596" actId="20577"/>
          <ac:spMkLst>
            <pc:docMk/>
            <pc:sldMk cId="1868153871" sldId="1588"/>
            <ac:spMk id="3" creationId="{DE28E1FB-7F45-4A4D-9995-E386FF0229FB}"/>
          </ac:spMkLst>
        </pc:spChg>
      </pc:sldChg>
      <pc:sldChg chg="addSp modSp mod">
        <pc:chgData name="Shaowei Wang" userId="e596398d-db6e-4c6b-9fe5-24de495b6c4d" providerId="ADAL" clId="{796DA98D-417C-45B6-BAD5-DB824CF9C8BC}" dt="2023-10-03T02:48:59.321" v="585" actId="1076"/>
        <pc:sldMkLst>
          <pc:docMk/>
          <pc:sldMk cId="3028691550" sldId="1589"/>
        </pc:sldMkLst>
        <pc:spChg chg="add mod">
          <ac:chgData name="Shaowei Wang" userId="e596398d-db6e-4c6b-9fe5-24de495b6c4d" providerId="ADAL" clId="{796DA98D-417C-45B6-BAD5-DB824CF9C8BC}" dt="2023-10-03T02:48:34.633" v="580" actId="14100"/>
          <ac:spMkLst>
            <pc:docMk/>
            <pc:sldMk cId="3028691550" sldId="1589"/>
            <ac:spMk id="5" creationId="{D0E5FDF4-1C4B-70D4-4027-3BBE063B5BBA}"/>
          </ac:spMkLst>
        </pc:spChg>
        <pc:picChg chg="add mod">
          <ac:chgData name="Shaowei Wang" userId="e596398d-db6e-4c6b-9fe5-24de495b6c4d" providerId="ADAL" clId="{796DA98D-417C-45B6-BAD5-DB824CF9C8BC}" dt="2023-10-03T02:48:59.321" v="585" actId="1076"/>
          <ac:picMkLst>
            <pc:docMk/>
            <pc:sldMk cId="3028691550" sldId="1589"/>
            <ac:picMk id="6" creationId="{A1F32C1A-58AC-BE9D-8385-247065BB72B6}"/>
          </ac:picMkLst>
        </pc:picChg>
        <pc:picChg chg="mod">
          <ac:chgData name="Shaowei Wang" userId="e596398d-db6e-4c6b-9fe5-24de495b6c4d" providerId="ADAL" clId="{796DA98D-417C-45B6-BAD5-DB824CF9C8BC}" dt="2023-10-03T02:48:40.828" v="583" actId="1076"/>
          <ac:picMkLst>
            <pc:docMk/>
            <pc:sldMk cId="3028691550" sldId="1589"/>
            <ac:picMk id="3074" creationId="{2E4FB648-58CF-4812-BB6A-62FA2244870E}"/>
          </ac:picMkLst>
        </pc:picChg>
      </pc:sldChg>
      <pc:sldChg chg="delSp modSp add del mod ord">
        <pc:chgData name="Shaowei Wang" userId="e596398d-db6e-4c6b-9fe5-24de495b6c4d" providerId="ADAL" clId="{796DA98D-417C-45B6-BAD5-DB824CF9C8BC}" dt="2023-10-03T02:38:47.120" v="308" actId="2696"/>
        <pc:sldMkLst>
          <pc:docMk/>
          <pc:sldMk cId="827415427" sldId="1590"/>
        </pc:sldMkLst>
        <pc:spChg chg="mod">
          <ac:chgData name="Shaowei Wang" userId="e596398d-db6e-4c6b-9fe5-24de495b6c4d" providerId="ADAL" clId="{796DA98D-417C-45B6-BAD5-DB824CF9C8BC}" dt="2023-10-03T02:38:21.670" v="305" actId="207"/>
          <ac:spMkLst>
            <pc:docMk/>
            <pc:sldMk cId="827415427" sldId="1590"/>
            <ac:spMk id="13" creationId="{739D8D60-2581-FDEF-1B07-A185787F6F12}"/>
          </ac:spMkLst>
        </pc:spChg>
        <pc:spChg chg="mod">
          <ac:chgData name="Shaowei Wang" userId="e596398d-db6e-4c6b-9fe5-24de495b6c4d" providerId="ADAL" clId="{796DA98D-417C-45B6-BAD5-DB824CF9C8BC}" dt="2023-10-03T02:38:21.670" v="305" actId="207"/>
          <ac:spMkLst>
            <pc:docMk/>
            <pc:sldMk cId="827415427" sldId="1590"/>
            <ac:spMk id="26" creationId="{138DE5F5-1823-B9D9-23F1-D95EC43A379A}"/>
          </ac:spMkLst>
        </pc:spChg>
        <pc:spChg chg="mod">
          <ac:chgData name="Shaowei Wang" userId="e596398d-db6e-4c6b-9fe5-24de495b6c4d" providerId="ADAL" clId="{796DA98D-417C-45B6-BAD5-DB824CF9C8BC}" dt="2023-10-03T02:38:21.670" v="305" actId="207"/>
          <ac:spMkLst>
            <pc:docMk/>
            <pc:sldMk cId="827415427" sldId="1590"/>
            <ac:spMk id="31" creationId="{061A2432-419A-2302-D577-70D705D36FCD}"/>
          </ac:spMkLst>
        </pc:spChg>
        <pc:spChg chg="mod">
          <ac:chgData name="Shaowei Wang" userId="e596398d-db6e-4c6b-9fe5-24de495b6c4d" providerId="ADAL" clId="{796DA98D-417C-45B6-BAD5-DB824CF9C8BC}" dt="2023-10-03T02:38:21.670" v="305" actId="207"/>
          <ac:spMkLst>
            <pc:docMk/>
            <pc:sldMk cId="827415427" sldId="1590"/>
            <ac:spMk id="32" creationId="{C717F738-82E1-DC1C-3893-54A3A3B42F2A}"/>
          </ac:spMkLst>
        </pc:spChg>
        <pc:spChg chg="mod">
          <ac:chgData name="Shaowei Wang" userId="e596398d-db6e-4c6b-9fe5-24de495b6c4d" providerId="ADAL" clId="{796DA98D-417C-45B6-BAD5-DB824CF9C8BC}" dt="2023-10-03T02:38:21.670" v="305" actId="207"/>
          <ac:spMkLst>
            <pc:docMk/>
            <pc:sldMk cId="827415427" sldId="1590"/>
            <ac:spMk id="33" creationId="{2340645E-D149-EAA8-8020-4AAA0588FC1C}"/>
          </ac:spMkLst>
        </pc:spChg>
        <pc:spChg chg="mod">
          <ac:chgData name="Shaowei Wang" userId="e596398d-db6e-4c6b-9fe5-24de495b6c4d" providerId="ADAL" clId="{796DA98D-417C-45B6-BAD5-DB824CF9C8BC}" dt="2023-10-03T02:38:21.670" v="305" actId="207"/>
          <ac:spMkLst>
            <pc:docMk/>
            <pc:sldMk cId="827415427" sldId="1590"/>
            <ac:spMk id="34" creationId="{77E91F67-9FA3-7BC5-E8AF-9A13D1E6090B}"/>
          </ac:spMkLst>
        </pc:spChg>
        <pc:spChg chg="mod">
          <ac:chgData name="Shaowei Wang" userId="e596398d-db6e-4c6b-9fe5-24de495b6c4d" providerId="ADAL" clId="{796DA98D-417C-45B6-BAD5-DB824CF9C8BC}" dt="2023-10-03T02:38:21.670" v="305" actId="207"/>
          <ac:spMkLst>
            <pc:docMk/>
            <pc:sldMk cId="827415427" sldId="1590"/>
            <ac:spMk id="35" creationId="{093D0CF5-55F9-3981-A439-356565BF43CF}"/>
          </ac:spMkLst>
        </pc:spChg>
        <pc:spChg chg="mod">
          <ac:chgData name="Shaowei Wang" userId="e596398d-db6e-4c6b-9fe5-24de495b6c4d" providerId="ADAL" clId="{796DA98D-417C-45B6-BAD5-DB824CF9C8BC}" dt="2023-10-03T02:38:21.670" v="305" actId="207"/>
          <ac:spMkLst>
            <pc:docMk/>
            <pc:sldMk cId="827415427" sldId="1590"/>
            <ac:spMk id="36" creationId="{67A17764-EBD5-DBC3-5E07-7AB72F10D5F3}"/>
          </ac:spMkLst>
        </pc:spChg>
        <pc:spChg chg="mod">
          <ac:chgData name="Shaowei Wang" userId="e596398d-db6e-4c6b-9fe5-24de495b6c4d" providerId="ADAL" clId="{796DA98D-417C-45B6-BAD5-DB824CF9C8BC}" dt="2023-10-03T02:38:21.670" v="305" actId="207"/>
          <ac:spMkLst>
            <pc:docMk/>
            <pc:sldMk cId="827415427" sldId="1590"/>
            <ac:spMk id="37" creationId="{9CFB78C3-4F73-3944-9093-6609D80C0C70}"/>
          </ac:spMkLst>
        </pc:spChg>
        <pc:spChg chg="mod">
          <ac:chgData name="Shaowei Wang" userId="e596398d-db6e-4c6b-9fe5-24de495b6c4d" providerId="ADAL" clId="{796DA98D-417C-45B6-BAD5-DB824CF9C8BC}" dt="2023-10-03T02:38:21.670" v="305" actId="207"/>
          <ac:spMkLst>
            <pc:docMk/>
            <pc:sldMk cId="827415427" sldId="1590"/>
            <ac:spMk id="38" creationId="{E7825FA1-99C9-903A-983F-003781326847}"/>
          </ac:spMkLst>
        </pc:spChg>
        <pc:spChg chg="mod">
          <ac:chgData name="Shaowei Wang" userId="e596398d-db6e-4c6b-9fe5-24de495b6c4d" providerId="ADAL" clId="{796DA98D-417C-45B6-BAD5-DB824CF9C8BC}" dt="2023-10-03T02:38:21.670" v="305" actId="207"/>
          <ac:spMkLst>
            <pc:docMk/>
            <pc:sldMk cId="827415427" sldId="1590"/>
            <ac:spMk id="39" creationId="{88AC68BD-3B7F-0E5F-F1EA-C1FD52AB5FD2}"/>
          </ac:spMkLst>
        </pc:spChg>
        <pc:spChg chg="mod">
          <ac:chgData name="Shaowei Wang" userId="e596398d-db6e-4c6b-9fe5-24de495b6c4d" providerId="ADAL" clId="{796DA98D-417C-45B6-BAD5-DB824CF9C8BC}" dt="2023-10-03T02:38:21.670" v="305" actId="207"/>
          <ac:spMkLst>
            <pc:docMk/>
            <pc:sldMk cId="827415427" sldId="1590"/>
            <ac:spMk id="40" creationId="{452E046D-2D92-E2A2-D07F-C59AB07848CA}"/>
          </ac:spMkLst>
        </pc:spChg>
        <pc:spChg chg="mod">
          <ac:chgData name="Shaowei Wang" userId="e596398d-db6e-4c6b-9fe5-24de495b6c4d" providerId="ADAL" clId="{796DA98D-417C-45B6-BAD5-DB824CF9C8BC}" dt="2023-10-03T02:38:21.670" v="305" actId="207"/>
          <ac:spMkLst>
            <pc:docMk/>
            <pc:sldMk cId="827415427" sldId="1590"/>
            <ac:spMk id="41" creationId="{8C216EB8-77FE-AE6D-2658-BACE9FA4DC3E}"/>
          </ac:spMkLst>
        </pc:spChg>
        <pc:spChg chg="mod">
          <ac:chgData name="Shaowei Wang" userId="e596398d-db6e-4c6b-9fe5-24de495b6c4d" providerId="ADAL" clId="{796DA98D-417C-45B6-BAD5-DB824CF9C8BC}" dt="2023-10-03T02:38:21.670" v="305" actId="207"/>
          <ac:spMkLst>
            <pc:docMk/>
            <pc:sldMk cId="827415427" sldId="1590"/>
            <ac:spMk id="42" creationId="{0E2EB30C-35BA-1A92-0C22-EED1F20C307A}"/>
          </ac:spMkLst>
        </pc:spChg>
        <pc:spChg chg="del">
          <ac:chgData name="Shaowei Wang" userId="e596398d-db6e-4c6b-9fe5-24de495b6c4d" providerId="ADAL" clId="{796DA98D-417C-45B6-BAD5-DB824CF9C8BC}" dt="2023-10-03T02:38:06.244" v="303" actId="478"/>
          <ac:spMkLst>
            <pc:docMk/>
            <pc:sldMk cId="827415427" sldId="1590"/>
            <ac:spMk id="50" creationId="{E2750A1B-92E5-AA37-D935-F652100933FB}"/>
          </ac:spMkLst>
        </pc:spChg>
        <pc:spChg chg="del">
          <ac:chgData name="Shaowei Wang" userId="e596398d-db6e-4c6b-9fe5-24de495b6c4d" providerId="ADAL" clId="{796DA98D-417C-45B6-BAD5-DB824CF9C8BC}" dt="2023-10-03T02:38:08.371" v="304" actId="478"/>
          <ac:spMkLst>
            <pc:docMk/>
            <pc:sldMk cId="827415427" sldId="1590"/>
            <ac:spMk id="51" creationId="{58C3404B-31E0-DDB7-5B7F-39EB800F46F0}"/>
          </ac:spMkLst>
        </pc:spChg>
        <pc:spChg chg="del">
          <ac:chgData name="Shaowei Wang" userId="e596398d-db6e-4c6b-9fe5-24de495b6c4d" providerId="ADAL" clId="{796DA98D-417C-45B6-BAD5-DB824CF9C8BC}" dt="2023-10-03T02:38:03.699" v="302" actId="478"/>
          <ac:spMkLst>
            <pc:docMk/>
            <pc:sldMk cId="827415427" sldId="1590"/>
            <ac:spMk id="52" creationId="{D474042A-76D0-6B9D-8254-90F255D0FB2B}"/>
          </ac:spMkLst>
        </pc:spChg>
        <pc:spChg chg="del">
          <ac:chgData name="Shaowei Wang" userId="e596398d-db6e-4c6b-9fe5-24de495b6c4d" providerId="ADAL" clId="{796DA98D-417C-45B6-BAD5-DB824CF9C8BC}" dt="2023-10-03T02:38:02.227" v="301" actId="478"/>
          <ac:spMkLst>
            <pc:docMk/>
            <pc:sldMk cId="827415427" sldId="1590"/>
            <ac:spMk id="53" creationId="{D169F183-00FD-E870-0FB8-D9516FCB42DD}"/>
          </ac:spMkLst>
        </pc:spChg>
        <pc:grpChg chg="mod">
          <ac:chgData name="Shaowei Wang" userId="e596398d-db6e-4c6b-9fe5-24de495b6c4d" providerId="ADAL" clId="{796DA98D-417C-45B6-BAD5-DB824CF9C8BC}" dt="2023-10-03T02:38:21.670" v="305" actId="207"/>
          <ac:grpSpMkLst>
            <pc:docMk/>
            <pc:sldMk cId="827415427" sldId="1590"/>
            <ac:grpSpMk id="55" creationId="{75DF6055-EDBD-8682-7EEB-3E184A9412E8}"/>
          </ac:grpSpMkLst>
        </pc:grpChg>
        <pc:grpChg chg="mod">
          <ac:chgData name="Shaowei Wang" userId="e596398d-db6e-4c6b-9fe5-24de495b6c4d" providerId="ADAL" clId="{796DA98D-417C-45B6-BAD5-DB824CF9C8BC}" dt="2023-10-03T02:38:21.670" v="305" actId="207"/>
          <ac:grpSpMkLst>
            <pc:docMk/>
            <pc:sldMk cId="827415427" sldId="1590"/>
            <ac:grpSpMk id="56" creationId="{80C428EE-601C-F55A-1977-D79DB9CD8C85}"/>
          </ac:grpSpMkLst>
        </pc:grpChg>
      </pc:sldChg>
      <pc:sldChg chg="modSp add modAnim">
        <pc:chgData name="Shaowei Wang" userId="e596398d-db6e-4c6b-9fe5-24de495b6c4d" providerId="ADAL" clId="{796DA98D-417C-45B6-BAD5-DB824CF9C8BC}" dt="2023-10-03T02:40:04.140" v="348" actId="20577"/>
        <pc:sldMkLst>
          <pc:docMk/>
          <pc:sldMk cId="931072688" sldId="1590"/>
        </pc:sldMkLst>
        <pc:spChg chg="mod">
          <ac:chgData name="Shaowei Wang" userId="e596398d-db6e-4c6b-9fe5-24de495b6c4d" providerId="ADAL" clId="{796DA98D-417C-45B6-BAD5-DB824CF9C8BC}" dt="2023-10-03T02:40:04.140" v="348" actId="20577"/>
          <ac:spMkLst>
            <pc:docMk/>
            <pc:sldMk cId="931072688" sldId="1590"/>
            <ac:spMk id="2" creationId="{00000000-0000-0000-0000-000000000000}"/>
          </ac:spMkLst>
        </pc:spChg>
      </pc:sldChg>
      <pc:sldChg chg="addSp delSp modSp new del mod modAnim">
        <pc:chgData name="Shaowei Wang" userId="e596398d-db6e-4c6b-9fe5-24de495b6c4d" providerId="ADAL" clId="{796DA98D-417C-45B6-BAD5-DB824CF9C8BC}" dt="2023-10-03T02:18:28.662" v="163" actId="47"/>
        <pc:sldMkLst>
          <pc:docMk/>
          <pc:sldMk cId="3189305567" sldId="1590"/>
        </pc:sldMkLst>
        <pc:spChg chg="del">
          <ac:chgData name="Shaowei Wang" userId="e596398d-db6e-4c6b-9fe5-24de495b6c4d" providerId="ADAL" clId="{796DA98D-417C-45B6-BAD5-DB824CF9C8BC}" dt="2023-10-03T02:14:37.499" v="78" actId="478"/>
          <ac:spMkLst>
            <pc:docMk/>
            <pc:sldMk cId="3189305567" sldId="1590"/>
            <ac:spMk id="2" creationId="{A1364B4E-5771-C655-7FD9-D9CBC09B42C4}"/>
          </ac:spMkLst>
        </pc:spChg>
        <pc:spChg chg="del">
          <ac:chgData name="Shaowei Wang" userId="e596398d-db6e-4c6b-9fe5-24de495b6c4d" providerId="ADAL" clId="{796DA98D-417C-45B6-BAD5-DB824CF9C8BC}" dt="2023-10-03T02:14:39.559" v="79" actId="478"/>
          <ac:spMkLst>
            <pc:docMk/>
            <pc:sldMk cId="3189305567" sldId="1590"/>
            <ac:spMk id="3" creationId="{5F1A61FE-D6E6-FD3B-9587-2196180AB874}"/>
          </ac:spMkLst>
        </pc:spChg>
        <pc:spChg chg="mod">
          <ac:chgData name="Shaowei Wang" userId="e596398d-db6e-4c6b-9fe5-24de495b6c4d" providerId="ADAL" clId="{796DA98D-417C-45B6-BAD5-DB824CF9C8BC}" dt="2023-10-03T02:14:43.629" v="80"/>
          <ac:spMkLst>
            <pc:docMk/>
            <pc:sldMk cId="3189305567" sldId="1590"/>
            <ac:spMk id="6" creationId="{72BA82D2-90C7-E543-E052-8326BAFE6D77}"/>
          </ac:spMkLst>
        </pc:spChg>
        <pc:spChg chg="add mod">
          <ac:chgData name="Shaowei Wang" userId="e596398d-db6e-4c6b-9fe5-24de495b6c4d" providerId="ADAL" clId="{796DA98D-417C-45B6-BAD5-DB824CF9C8BC}" dt="2023-10-03T02:16:34.625" v="157" actId="1076"/>
          <ac:spMkLst>
            <pc:docMk/>
            <pc:sldMk cId="3189305567" sldId="1590"/>
            <ac:spMk id="16" creationId="{8603AFE6-D284-0EAC-45AE-C0DE68910504}"/>
          </ac:spMkLst>
        </pc:spChg>
        <pc:grpChg chg="add mod">
          <ac:chgData name="Shaowei Wang" userId="e596398d-db6e-4c6b-9fe5-24de495b6c4d" providerId="ADAL" clId="{796DA98D-417C-45B6-BAD5-DB824CF9C8BC}" dt="2023-10-03T02:15:51.075" v="93" actId="1076"/>
          <ac:grpSpMkLst>
            <pc:docMk/>
            <pc:sldMk cId="3189305567" sldId="1590"/>
            <ac:grpSpMk id="5" creationId="{C04B3AA7-DFF4-9671-90A0-BF23C1C0117D}"/>
          </ac:grpSpMkLst>
        </pc:grpChg>
        <pc:grpChg chg="mod">
          <ac:chgData name="Shaowei Wang" userId="e596398d-db6e-4c6b-9fe5-24de495b6c4d" providerId="ADAL" clId="{796DA98D-417C-45B6-BAD5-DB824CF9C8BC}" dt="2023-10-03T02:14:43.629" v="80"/>
          <ac:grpSpMkLst>
            <pc:docMk/>
            <pc:sldMk cId="3189305567" sldId="1590"/>
            <ac:grpSpMk id="7" creationId="{32839F70-AF0E-9E31-0D70-70A596E8C29C}"/>
          </ac:grpSpMkLst>
        </pc:grpChg>
        <pc:grpChg chg="mod">
          <ac:chgData name="Shaowei Wang" userId="e596398d-db6e-4c6b-9fe5-24de495b6c4d" providerId="ADAL" clId="{796DA98D-417C-45B6-BAD5-DB824CF9C8BC}" dt="2023-10-03T02:14:43.629" v="80"/>
          <ac:grpSpMkLst>
            <pc:docMk/>
            <pc:sldMk cId="3189305567" sldId="1590"/>
            <ac:grpSpMk id="8" creationId="{968EF0D0-0110-F231-C656-031379ECAF20}"/>
          </ac:grpSpMkLst>
        </pc:grpChg>
        <pc:picChg chg="mod">
          <ac:chgData name="Shaowei Wang" userId="e596398d-db6e-4c6b-9fe5-24de495b6c4d" providerId="ADAL" clId="{796DA98D-417C-45B6-BAD5-DB824CF9C8BC}" dt="2023-10-03T02:14:43.629" v="80"/>
          <ac:picMkLst>
            <pc:docMk/>
            <pc:sldMk cId="3189305567" sldId="1590"/>
            <ac:picMk id="9" creationId="{E55FD67E-A0F4-8E0A-FDF6-84D544805CCC}"/>
          </ac:picMkLst>
        </pc:picChg>
        <pc:picChg chg="mod">
          <ac:chgData name="Shaowei Wang" userId="e596398d-db6e-4c6b-9fe5-24de495b6c4d" providerId="ADAL" clId="{796DA98D-417C-45B6-BAD5-DB824CF9C8BC}" dt="2023-10-03T02:14:43.629" v="80"/>
          <ac:picMkLst>
            <pc:docMk/>
            <pc:sldMk cId="3189305567" sldId="1590"/>
            <ac:picMk id="10" creationId="{39E793C3-40DC-8EF2-5926-A9042A413373}"/>
          </ac:picMkLst>
        </pc:picChg>
        <pc:picChg chg="mod">
          <ac:chgData name="Shaowei Wang" userId="e596398d-db6e-4c6b-9fe5-24de495b6c4d" providerId="ADAL" clId="{796DA98D-417C-45B6-BAD5-DB824CF9C8BC}" dt="2023-10-03T02:14:43.629" v="80"/>
          <ac:picMkLst>
            <pc:docMk/>
            <pc:sldMk cId="3189305567" sldId="1590"/>
            <ac:picMk id="11" creationId="{60011F5D-E719-22AA-592A-0F3441FE7421}"/>
          </ac:picMkLst>
        </pc:picChg>
        <pc:picChg chg="mod">
          <ac:chgData name="Shaowei Wang" userId="e596398d-db6e-4c6b-9fe5-24de495b6c4d" providerId="ADAL" clId="{796DA98D-417C-45B6-BAD5-DB824CF9C8BC}" dt="2023-10-03T02:14:43.629" v="80"/>
          <ac:picMkLst>
            <pc:docMk/>
            <pc:sldMk cId="3189305567" sldId="1590"/>
            <ac:picMk id="12" creationId="{72083D37-528E-11A3-1168-47F7C9FCBBA6}"/>
          </ac:picMkLst>
        </pc:picChg>
        <pc:picChg chg="add mod">
          <ac:chgData name="Shaowei Wang" userId="e596398d-db6e-4c6b-9fe5-24de495b6c4d" providerId="ADAL" clId="{796DA98D-417C-45B6-BAD5-DB824CF9C8BC}" dt="2023-10-03T02:16:01.536" v="94" actId="1076"/>
          <ac:picMkLst>
            <pc:docMk/>
            <pc:sldMk cId="3189305567" sldId="1590"/>
            <ac:picMk id="13" creationId="{E843A043-FD91-443C-EBCE-8DA6DE0277ED}"/>
          </ac:picMkLst>
        </pc:picChg>
        <pc:picChg chg="add del mod">
          <ac:chgData name="Shaowei Wang" userId="e596398d-db6e-4c6b-9fe5-24de495b6c4d" providerId="ADAL" clId="{796DA98D-417C-45B6-BAD5-DB824CF9C8BC}" dt="2023-10-03T02:18:06.460" v="161" actId="478"/>
          <ac:picMkLst>
            <pc:docMk/>
            <pc:sldMk cId="3189305567" sldId="1590"/>
            <ac:picMk id="14" creationId="{9A926D7A-560A-9807-6C4D-5796C587A53B}"/>
          </ac:picMkLst>
        </pc:picChg>
        <pc:picChg chg="add mod">
          <ac:chgData name="Shaowei Wang" userId="e596398d-db6e-4c6b-9fe5-24de495b6c4d" providerId="ADAL" clId="{796DA98D-417C-45B6-BAD5-DB824CF9C8BC}" dt="2023-10-03T02:16:01.536" v="94" actId="1076"/>
          <ac:picMkLst>
            <pc:docMk/>
            <pc:sldMk cId="3189305567" sldId="1590"/>
            <ac:picMk id="1026" creationId="{6625F2BF-A463-E92E-40C9-80AEF86049AA}"/>
          </ac:picMkLst>
        </pc:picChg>
        <pc:picChg chg="add del">
          <ac:chgData name="Shaowei Wang" userId="e596398d-db6e-4c6b-9fe5-24de495b6c4d" providerId="ADAL" clId="{796DA98D-417C-45B6-BAD5-DB824CF9C8BC}" dt="2023-10-03T02:18:09.565" v="162" actId="478"/>
          <ac:picMkLst>
            <pc:docMk/>
            <pc:sldMk cId="3189305567" sldId="1590"/>
            <ac:picMk id="1028" creationId="{7B5DA129-16D0-5029-B2FA-D6DA2BF00427}"/>
          </ac:picMkLst>
        </pc:picChg>
      </pc:sldChg>
      <pc:sldChg chg="add del">
        <pc:chgData name="Shaowei Wang" userId="e596398d-db6e-4c6b-9fe5-24de495b6c4d" providerId="ADAL" clId="{796DA98D-417C-45B6-BAD5-DB824CF9C8BC}" dt="2023-10-03T02:37:45.671" v="299"/>
        <pc:sldMkLst>
          <pc:docMk/>
          <pc:sldMk cId="3740118193" sldId="15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821DFD-F05A-8C43-BB8A-3998BC9BC4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FD3C86-6B07-1E48-A6E1-24B1B6C082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7EB5B9-BE5C-0C4F-9A7E-10B4FC5D7528}" type="datetimeFigureOut">
              <a:rPr lang="en-US" smtClean="0"/>
              <a:t>10/2/2023</a:t>
            </a:fld>
            <a:endParaRPr lang="en-US"/>
          </a:p>
        </p:txBody>
      </p:sp>
      <p:sp>
        <p:nvSpPr>
          <p:cNvPr id="4" name="Footer Placeholder 3">
            <a:extLst>
              <a:ext uri="{FF2B5EF4-FFF2-40B4-BE49-F238E27FC236}">
                <a16:creationId xmlns:a16="http://schemas.microsoft.com/office/drawing/2014/main" id="{5FB3F004-7551-FD4F-A672-8867051DC1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D16BDF-8FD1-EB4D-A1E3-7EC7D5D9F9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8A71E0-8A91-184F-B17C-D10873DFB8AB}" type="slidenum">
              <a:rPr lang="en-US" smtClean="0"/>
              <a:t>‹#›</a:t>
            </a:fld>
            <a:endParaRPr lang="en-US"/>
          </a:p>
        </p:txBody>
      </p:sp>
    </p:spTree>
    <p:extLst>
      <p:ext uri="{BB962C8B-B14F-4D97-AF65-F5344CB8AC3E}">
        <p14:creationId xmlns:p14="http://schemas.microsoft.com/office/powerpoint/2010/main" val="24219084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3.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30,'0'2,"0"0,1-1,-1 1,1 0,0-1,0 1,0-1,-1 1,1-1,0 1,1-1,-1 0,0 0,0 0,1 1,-1-1,0 0,1 0,2 1,32 14,-16-10,0-2,-1 0,1-1,24 0,85-5,-59 0,-35 1,19 1,91-12,-27-2,-81 12,0-3,0-1,68-20,-88 20,1 1,1 1,-1 1,27-2,75 4,-78 2,-33-1,1 1,-1 0,0 0,0 1,0 0,0 1,-1 0,1 0,-1 1,9 5,4 3,0-2,1 0,0-2,25 7,-26-11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2.2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32,'42'-6,"-15"1,268-15,5 21,-120 1,142-2,-293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3.35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0,'197'14,"-46"-2,-17-11,36 2,-90 9,-58-7,7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4.38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1,'294'14,"-36"1,340-15,-282-1,-281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5.1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0,'10'0,"18"0,24 0,14 0,10 0,12 0,16 5,5 2,-1 0,-9-2,-11-2,-16 0,-20-2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5.68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31,'376'-15,"-17"-1,-351 16,13 0,-1 1,23 3,-38-3,0-1,-1 1,1 1,0-1,-1 1,1-1,-1 1,0 1,0-1,0 0,0 1,0 0,0 0,6 7,0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6.3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0,'10'0,"14"0,17 0,21 0,15 0,5 0,-7 0,-11 0,-11 0,-10 0,-8 0,1 0,-1 0,-2 0,-1 0,-6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8.70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0,'16'1,"0"0,24 6,9 1,463 5,-372-14,623 0,-744 1,29 0,-45 0,1 1,-1-1,1 1,-1 0,0 0,1 0,-1 0,0 0,0 1,4 2,-6-4,-1 1,0-1,1 1,-1-1,0 1,1-1,-1 1,0-1,0 1,0-1,1 1,-1 0,0-1,0 1,0-1,0 1,0 0,0-1,0 1,0-1,0 1,0-1,-1 1,1 0,0-1,0 1,0-1,-1 1,1-1,0 1,-1-1,1 1,0-1,-1 1,1-1,-1 0,1 1,-1-1,1 1,-1-1,1 0,-1 0,0 1,-14 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9.6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1,'5'0,"12"0,17 0,19 0,24 0,20 0,17 0,20 0,2 0,-8 0,-20 0,-24 0,-21 0,-21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1.0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0,'5'0,"6"0,7 5,5 2,18 4,18 5,13 1,9-3,11-4,10-4,2-2,-6-3,-11 0,-9-2,-14 0,-12 1,-15-1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1.5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1,'12'5,"0"-1,1 0,-1 0,1-1,23 2,68-2,-65-3,546 0,-561 0,43 5,-37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5.1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0,'3'3,"0"-1,0 0,0 0,1 0,-1-1,0 1,1-1,-1 1,1-1,0 0,5 0,46 4,-37-4,506 4,-289-8,162 3,-382 1,1 0,-1 1,1 0,-1 1,0 1,18 6,-24-6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2.05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32,'10'0,"13"0,18 5,21 2,21-1,10-1,10-6,22-3,4-7,-4 0,-9 1,-20 2,-20 3,-18 2,-15 1,-14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04:42:22.553"/>
    </inkml:context>
    <inkml:brush xml:id="br0">
      <inkml:brushProperty name="width" value="0.2" units="cm"/>
      <inkml:brushProperty name="height" value="0.2" units="cm"/>
      <inkml:brushProperty name="color" value="#E71224"/>
    </inkml:brush>
  </inkml:definitions>
  <inkml:trace contextRef="#ctx0" brushRef="#br0">60 136 24575,'1'30'0,"9"46"0,-1-2 0,-1 379 0,-9-301 0,0 3195-180,1-1848 360,-9-1383-180,2-63 0,0-1 0,-16 55 0,10-55 0,-5 57 0,13-56 0,4 91 0,1-138 0,1 0 0,-1 0 0,1 1 0,1-1 0,-1 0 0,3 6 0,-3-10 0,1 0 0,-1 1 0,0-1 0,1 0 0,-1 0 0,1 0 0,0 0 0,0-1 0,-1 1 0,1 0 0,0-1 0,1 1 0,-1-1 0,0 0 0,0 0 0,0 1 0,1-2 0,3 2 0,12 3 0,1-2 0,0 0 0,0-1 0,0-1 0,22-1 0,-2 0 0,130 1 0,58-3-164,-55 1-326,626-2-2243,3 15 198,-641-7 2397,409 25-288,-226 15 1130,-57-6-65,193 7-567,92 13 2815,-153-26-1370,-117-15-850,-104 14-667,-62-7 0,-102-22 0,-1-2 0,1-1 0,0-1 0,44-8 0,6 0 0,-30 6 0,42-4 0,-80 5 0,1-1 0,-1 0 0,27-10 0,-38 11 0,0 1 0,0-2 0,0 1 0,0 0 0,0-1 0,-1 0 0,1 0 0,-1 0 0,0 0 0,0 0 0,0-1 0,0 1 0,-1-1 0,1 0 0,-1 0 0,0 0 0,0 0 0,0 0 0,-1-1 0,1 1 0,-1 0 0,1-7 0,0-8 0,-1 0 0,0 0 0,-1 0 0,-4-20 0,2 2 0,0-36 0,1 17 0,-10-67 0,-53-306 0,29-4 0,33-263-630,4 389 447,-2-1566 183,-25 1371 0,3 147 0,17 210 0,-19-274 0,-3 209 0,-69-255 0,66 328-13,4 17 161,25 116-118,0 0-1,0 0 0,-1 0 1,1 0-1,-1 1 1,0-1-1,0 0 0,0 1 1,0-1-1,0 1 0,-1 0 1,0 0-1,0 0 1,-3-3-1,1 3-5,0 0-1,-1 0 1,1 1 0,-1-1 0,0 2-1,1-1 1,-1 0 0,0 1 0,-12-1-1,-90-4-23,-64 4-164,-55 4-655,-50 0-164,-1780-35-2826,1777 18 3645,47-1-603,-53-9-148,-267-13 715,125 13 200,57 2 0,101 17-178,-138 6 4873,151 2-2756,212-2-8765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4:51.976"/>
    </inkml:context>
    <inkml:brush xml:id="br0">
      <inkml:brushProperty name="width" value="0.35" units="cm"/>
      <inkml:brushProperty name="height" value="0.35" units="cm"/>
      <inkml:brushProperty name="color" value="#66CC00"/>
    </inkml:brush>
  </inkml:definitions>
  <inkml:trace contextRef="#ctx0" brushRef="#br0">0 1 3505,'3'24'2230,"-3"-21"-2172,0 1-1,0-1 0,1 1 0,0-1 0,-1 1 0,1-1 0,0 1 0,1-1 1,2 5-1,8 12-2,-7-14-42,-1 1-1,0-1 1,0 1 0,-1 0 0,4 11 0,-2 1 12,0 0 0,-2 1 0,0-1 0,-1 39 0,0-32 119,0 1 1,2-1-1,9 33 0,5 36 203,9 126-76,-9-108-235,30 252-5,-47-360-31,13 311 16,-15-219-16,3 137 6,-2-147 2,-1-77-6,1-5-1,0 0 0,1 0 0,-1 0 0,1 0 0,0 0 0,1 0 0,-1-1 0,1 1 0,3 5 0,-4-6 0,1-1 1,-1 1-1,1-1 1,-1 1 0,0-1-1,0 1 1,-1-1-1,1 1 1,-1 0 0,0 0-1,0-1 1,0 6-1,-1 7 10,1-16-11,0 0 0,0 0 0,0 0 0,0 1 0,1-1 1,-1 0-1,0 0 0,0 0 0,0 1 0,0-1 0,0 0 0,0 0 0,0 0 1,0 1-1,0-1 0,0 0 0,0 0 0,0 0 0,-1 1 0,1-1 0,0 0 1,0 0-1,0 0 0,0 1 0,0-1 0,0 0 0,0 0 0,0 0 0,-1 0 1,1 1-1,0-1 0,0 0 0,0 0 0,0 0 0,-1 0 0,1 0 0,0 0 1,0 0-1,0 1 0,0-1 0,-1 0 0,1 0 0,0 0 0,0 0 0,0 0 1,-1 0-1,1 0 0,0 0 0,0 0 0,-1 0 0,1 0 0,0 0 0,0 0 1,-1 0-1,6 0 0,-4 0 1,0 0-1,0 0 1,0 0-1,0 0 0,0 0 1,0 0-1,0-1 1,0 1-1,0 0 1,0 0-1,2-2 0,-2 2 1,-1-1-1,1 1 1,-1-1-1,1 0 1,-1 0-1,1 1 1,-1-1-1,1 0 1,-1 0-1,0 0 1,1 0-1,-1 1 1,0-1-1,0 0 1,0 0-1,0 0 1,0 0-1,0 0 1,0 0-1,0-1 1,1 1-1,-1 1 1,0-1-1,1 0 1,-1 1 0,1-1-1,-1 0 1,1 1-1,0-1 1,-1 1-1,1-1 1,0 1 0,-1-1-1,1 1 1,0 0-1,-1-1 1,1 1-1,0 0 1,0-1 0,0 1-1,-1 0 1,1 0-1,0 0 1,0 0-1,0 0 1,1 0 0,2-1 0,26-6-1,52-4 0,-13 3 1,-35 4 14,0 1-1,0 2 1,67 7 0,-19-1 142,149-10 1,-134 0-65,-54 3-51,11 1 59,61-11 1,-79 7-54,184-39 324,-148 29-247,-44 9-69,0 0-1,39-14 1,-49 12-38,2 2-1,21-5 0,-34 9-15,0 0-1,-1 1 1,1 0-1,-1 0 1,1 0-1,9 1 1,1-2 4,-14 1-4,-1 1-1,1-1 1,-1 1 0,0 0-1,1 0 1,4 1-1,-1 0 5,3 1 4,-9-2-10,0 0 0,0 0 0,1 0 0,-1 0 0,0 0 1,0 0-1,0 0 0,1 0 0,-1-1 0,0 1 0,0 0 1,0 0-1,0 0 0,1 0 0,-1-1 0,0 1 0,0 0 1,0 0-1,0 0 0,0 0 0,0-1 0,0 1 0,1 0 1,-1 0-1,0-1 0,0 1 0,0 0 0,0 0 1,0 0-1,0-1 0,0 1 0,0 0 0,0 0 0,0-1 1,0 1-1,-25-12-31,14 8-15,9 4 46,1-1 1,0 1-1,-1-1 0,1 1 1,0-1-1,-1 0 1,1 1-1,0-1 0,0 0 1,0 0-1,-2-1 1,0-1 4,0 0-1,0-1 1,0 1 0,0 0 0,1-1 0,-1 0 0,1 1-1,0-1 1,0 0 0,1 0 0,-2-5 0,-6-12 5,-17-47 11,23 61-16,1 0 1,-1-1-1,2 0 1,-1 1-1,1-1 0,0-15 1,1 0 5,-3-11 7,-13-121 51,-24-106 3,8 51-15,3 19-18,19 127-29,-20-102 2,22 128-1,-2 2 1,-20-47-1,25 70-4,-1 1 0,-10-15 1,14 22-7,-1 1 0,0 1 0,-1-1 0,1 0 0,-1 1 0,1 0 0,-1 0 0,0 0 0,-7-4 0,-3 1-1,-1 1 0,-1 0 0,1 1 0,0 0 0,-1 2 0,-26-2 0,35 4-1,-1 0-1,1 0 0,-12 3 1,-11 0-9,-18-5 2,-41 2 8,61 1 7,1-1 0,-1-1 0,-35-6-1,-83-24 97,81 16 115,-68-7 1,63 17-37,-71 3 0,59 2-153,51-1-110,0 1 0,0 2 0,0 0 0,-35 9 0,56-9-155,-4 1 147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4:52.651"/>
    </inkml:context>
    <inkml:brush xml:id="br0">
      <inkml:brushProperty name="width" value="0.35" units="cm"/>
      <inkml:brushProperty name="height" value="0.35" units="cm"/>
      <inkml:brushProperty name="color" value="#66CC00"/>
    </inkml:brush>
  </inkml:definitions>
  <inkml:trace contextRef="#ctx0" brushRef="#br0">1 274 6513,'8'-15'1968,"-7"11"-1476,2-7 0,3-7 247,-6 17-749,1 1 1,-1-1 0,0 1 0,0 0 0,0-1-1,0 1 1,0-1 0,0 1 0,0-1 0,0 1 0,0 0-1,0-1 1,0 1 0,-1-1 0,1 1 0,0-1 0,0 1-1,0 0 1,-1-1 0,1 1 0,0 0 0,0-1-1,-1 1 1,1 0 0,0-1 0,0 1 0,-1 0 0,1-1-1,0 1 1,-1 0 0,1 0 0,-1-1 0,1 1 0,0 0-1,-1 0 1,1 0 0,-1 0 0,1 0 0,0 0-1,-1-1 1,0 1 0,2 8 57,5 65 77,9 60 57,-11-112-157,0-1 0,2 0 0,0-1 0,1 1 1,1-1-1,15 26 0,34 45 84,-54-86-88,0 1 0,0-1 0,1 0-1,-1 0 1,1 0 0,0-1 0,6 6-1,-7-8 4,-1 0-1,0 0 0,0 0 0,1 0 1,-1 0-1,1-1 0,-1 1 0,0-1 1,1 0-1,-1 0 0,1 0 0,-1 0 1,1 0-1,-1 0 0,1-1 0,3 0 1,13-4 186,0-1 1,-1-1-1,1-1 1,-1-1 0,-1 0-1,0-1 1,0-1-1,25-21 1,-10 4 28,-2-1 0,-1-2 0,27-35 0,86-153 251,-87 127-404,-3-3-78,-51 93-13,2-2-39,-1 0-1,0 0 1,1 0-1,-1 0 1,0-1-1,-1 1 1,1 0 0,-1-1-1,0 0 1,0 1-1,-1-1 1,1-5-1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4:59.267"/>
    </inkml:context>
    <inkml:brush xml:id="br0">
      <inkml:brushProperty name="width" value="0.1" units="cm"/>
      <inkml:brushProperty name="height" value="0.1" units="cm"/>
      <inkml:brushProperty name="color" value="#E71224"/>
    </inkml:brush>
  </inkml:definitions>
  <inkml:trace contextRef="#ctx0" brushRef="#br0">208 35 6529,'-87'-34'2225,"67"45"-2977,-10-2-1521,-41 1 1401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4:59.790"/>
    </inkml:context>
    <inkml:brush xml:id="br0">
      <inkml:brushProperty name="width" value="0.1" units="cm"/>
      <inkml:brushProperty name="height" value="0.1" units="cm"/>
      <inkml:brushProperty name="color" value="#E71224"/>
    </inkml:brush>
  </inkml:definitions>
  <inkml:trace contextRef="#ctx0" brushRef="#br0">453 0 2617,'-91'27'2000,"-40"11"-1110,97-31-899,1-3 1,-54 2-1,44-4 33,40-2-21,1 1-1,-1-1 0,1 0 1,-1 1-1,1 0 1,-1-1-1,1 1 1,-3 2-1,4-3-4,1 0 1,-1 1-1,1-1 1,-1 0-1,1 1 0,-1-1 1,1 1-1,-1-1 1,1 0-1,0 1 0,-1-1 1,1 1-1,0 0 1,-1-1-1,1 1 1,0-1-1,0 1 0,0-1 1,-1 1-1,1 0 1,0-1-1,0 1 0,0-1 1,0 1-1,0 0 1,0-1-1,0 1 0,0-1 1,0 1-1,0 0 1,1-1-1,-1 1 0,0-1 1,0 1-1,1 0 1,-1-1-1,1 1 0,32 55-67,-5-13 58,67 114 10,-55-91 123,-35-59-92,1 0-1,0 0 0,0 0 1,0-1-1,1 0 1,12 8-1,9 5 127,-16-10-106,0-1 0,1 0 0,17 7 0,-15-9-41,0-1 0,0-1 0,1 0 0,-1-1 0,1 0 0,0-1 0,0-1 0,0-1 0,28-2 0,0-3 284,69-17 1,-94 17-214,-1-1-1,0-1 0,0 0 1,-1-2-1,0 0 0,23-16 1,-26 16-66,1-1 1,0 2 0,28-11 0,52-14 34,8-2 148,-88 28-93,0 0-1,0-1 1,-1 0-1,20-16 0,-22 15-12,51-44 367,-53 44-386,0-1-1,-1 0 1,-1-1 0,8-11-1,-13 18-31,-1 0 0,-1 0-1,1 0 1,0 0-1,-1 0 1,0-1 0,0 1-1,0 0 1,0-1 0,-1 1-1,0-7 1,0 8 10,0 0 0,-1 0 1,1 0-1,-1 1 0,1-1 0,-1 0 0,0 0 1,0 1-1,-1-1 0,1 1 0,0-1 0,-1 1 1,1-1-1,-1 1 0,0 0 0,0 0 0,0 0 1,-4-4-1,-7-2-5,-1 0 0,1 2-1,-1-1 1,0 2 0,0-1 0,-1 2 0,1 0-1,-20-2 1,-3 1-226,0 2 0,-49 1 0,74 2-99,-1 0-1,1 1 1,0 1 0,-1 0 0,1 0 0,0 1-1,-14 6 1,11-2-1194,15-7 1446,0 0 0,0 1 0,0-1 0,0 0 0,0 0 0,0 1 0,0-1 0,0 0 0,0 1 0,0-1 0,0 0 0,0 1 0,1-1 0,-1 0 0,0 1 0,0-1 0,0 0 0,0 1 0,1-1 0,-1 0 0,0 0 0,0 1 0,1-1 0,-1 0 0,0 0 0,0 0 0,1 1 0,-1-1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5:00.472"/>
    </inkml:context>
    <inkml:brush xml:id="br0">
      <inkml:brushProperty name="width" value="0.1" units="cm"/>
      <inkml:brushProperty name="height" value="0.1" units="cm"/>
      <inkml:brushProperty name="color" value="#E71224"/>
    </inkml:brush>
  </inkml:definitions>
  <inkml:trace contextRef="#ctx0" brushRef="#br0">3 9 6977,'-2'-7'2585,"2"5"-2089,2 2-640,12 9-824,20 9 904,60 72 160,-56-63 48,17 10 40,-14-8-16,10 8-80,-3-8-40,-30-1-56,-2-8-88,0 6-424,-14-8-424,3-2 568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5:00.858"/>
    </inkml:context>
    <inkml:brush xml:id="br0">
      <inkml:brushProperty name="width" value="0.1" units="cm"/>
      <inkml:brushProperty name="height" value="0.1" units="cm"/>
      <inkml:brushProperty name="color" value="#E71224"/>
    </inkml:brush>
  </inkml:definitions>
  <inkml:trace contextRef="#ctx0" brushRef="#br0">190 0 6953,'-11'23'2529,"-1"16"-2025,-20 6-424,9 6-184,-6-3 0,4 2 8,13-9 40,-6-14 56,4 3 16,10-5-240,-3-9-408,5-7 416,2 5-304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5:02.140"/>
    </inkml:context>
    <inkml:brush xml:id="br0">
      <inkml:brushProperty name="width" value="0.1" units="cm"/>
      <inkml:brushProperty name="height" value="0.1" units="cm"/>
      <inkml:brushProperty name="color" value="#E71224"/>
    </inkml:brush>
  </inkml:definitions>
  <inkml:trace contextRef="#ctx0" brushRef="#br0">991 63 2016,'-126'3'4204,"113"-2"-3979,1-1-1,-1-1 1,1 0-1,-1 0 1,-13-4-1,-59-21 166,10 4-233,54 18-148,1 1 0,-2 1 0,1 1 0,0 1 1,-34 4-1,17 1 2,0 3 0,-40 12 0,21-2 63,18-5 21,-48 9 0,37-9-63,35-9 117,0 0 1,-17 2-1,31-6-144,1 0 0,0 0 1,0 0-1,0 0 0,-1 0 1,1 0-1,0 0 0,0 0 1,-1 0-1,1 0 0,0 0 0,0 0 1,0 1-1,-1-1 0,1 0 1,0 0-1,0 0 0,0 0 0,-1 0 1,1 0-1,0 1 0,0-1 1,0 0-1,0 0 0,0 0 0,-1 0 1,1 1-1,0-1 0,0 0 1,0 0-1,0 0 0,0 1 0,0-1 1,0 0-1,0 0 0,4 8 96,17 7-16,-5-7-53,-11-5-13,0-1-1,-1 0 1,0 1-1,1 0 1,-1 0-1,0 0 1,0 0-1,0 1 1,4 6-1,15 17 89,-15-18-92,0 0 1,-1 1-1,0 0 0,0 0 1,-1 1-1,-1-1 0,6 14 1,41 153 12,-38-134 5,24 82 122,-37-122-153,9 40-7,-8-40 12,-1 1 0,0 0 0,1-1 0,0 1 0,0-1 0,0 1 0,0-1 0,4 4 0,-4-6 25,0 1 1,0-1-1,1 0 0,-1 0 1,0 0-1,1-1 0,-1 1 1,1 0-1,-1-1 0,1 0 1,3 1-1,0-1 67,40 3 163,-46-3-261,9 1 5,-1 1 0,1-2 1,0 1-1,0-1 1,15-2-1,61-4-18,-37-7 9,-33 10 4,1 2 0,17-1-1,20-2 9,65-16 22,-49 11-18,69-4-4,-127 13-8,3 0-6,0 0 1,0-1 0,0-1 0,0 0 0,0-1-1,0 0 1,15-6 0,-24 6 0,0 0 1,-1 1-1,1-2 1,-1 1-1,0 0 1,0-1-1,0 0 0,0 0 1,-1 0-1,0 0 1,4-6-1,19-21-8,-19 25 14,0-1-1,-1-1 1,1 1 0,-1-1-1,-1 0 1,0 0-1,0-1 1,0 1 0,-1-1-1,0 0 1,-1 0-1,0-1 1,-1 1-1,0-1 1,2-13 0,-3 12 7,-1 0 1,0 1 0,-1-1-1,0 0 1,-1 0 0,0 1-1,0-1 1,-1 1-1,-1-1 1,0 1 0,0 0-1,-7-10 1,10 17-5,-12-23 123,-2 1 0,0 1 0,-21-26 1,30 43-86,-1 1 0,0-1 0,0 1 0,0 0 0,-15-9 1,17 12-39,0 1 1,0 0 0,-1 0 0,1 0 0,0 0-1,-1 1 1,1 0 0,-1 0 0,1 0-1,-12 1 1,-6 1 12,-36 6-1,30-3 1,24-4-42,-1 0 1,0 1-1,0 0 0,1 0 1,-1 0-1,1 1 0,-1 0 1,1 0-1,-1 0 0,1 1 1,0 0-1,0 0 0,-8 6 0,13-8-1,-1 0-1,0 0 1,0 0-1,0 0 1,1 0-1,-1 0 1,0 0-1,1 0 0,-1 0 1,1 0-1,-1 0 1,1 0-1,0 1 1,-1 1-1,-1 6-348,1-8 343,1-1-23,0 1 1,-1-1-1,1 1 0,0-1 1,0 1-1,-1 0 1,1-1-1,0 1 1,0 0-1,0-1 1,0 1-1,0-1 0,0 1 1,0 0-1,0-1 1,0 1-1,0 0 1,0-1-1,0 1 1,0 0-1,0-1 0,1 1 1,-1 0-1,0-1 1,1 1-1,-1-1 1,0 1-1,1-1 1,-1 1-1,0-1 0,1 1 1,-1-1-1,1 1 1,0 0-1,5 4-547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5:02.556"/>
    </inkml:context>
    <inkml:brush xml:id="br0">
      <inkml:brushProperty name="width" value="0.1" units="cm"/>
      <inkml:brushProperty name="height" value="0.1" units="cm"/>
      <inkml:brushProperty name="color" value="#E71224"/>
    </inkml:brush>
  </inkml:definitions>
  <inkml:trace contextRef="#ctx0" brushRef="#br0">27 49 8114,'-9'-5'2752,"7"3"-2776,-12-23-208,12 20-64,2 3 32,0-1 296,11-3 112,49 6 72,50 41 8,-65 9-112,3 0-40,-23-6-56,21 1-16,-21-22-112,-4-5-112,-8-11-552,-1-11-560,6-17 840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6.7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0,'11'1,"0"0,0 1,0 0,11 4,31 6,342-3,-262-11,277 1,-396 2,-1 1,1 1,-1-1,1 2,-1 0,0 1,14 7,22 7,-26-10,-5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4:05:02.898"/>
    </inkml:context>
    <inkml:brush xml:id="br0">
      <inkml:brushProperty name="width" value="0.1" units="cm"/>
      <inkml:brushProperty name="height" value="0.1" units="cm"/>
      <inkml:brushProperty name="color" value="#E71224"/>
    </inkml:brush>
  </inkml:definitions>
  <inkml:trace contextRef="#ctx0" brushRef="#br0">476 0 4569,'-11'14'2096,"-15"11"-839,4 23-857,-15 5-136,-36 15-184,4 14-56,-4 7-32,9 3-40,12-19-576,4-11 456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7.5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1,'147'-1,"162"3,-138 13,52 0,-128-16,62 2,-153-1,0 0,0 1,0-1,0 1,0 0,0 0,0 0,0 1,4 1,-8-2,0-1,0 0,1 1,-1-1,0 1,0-1,0 0,0 1,0-1,0 1,0-1,0 1,0-1,0 1,0-1,0 0,0 1,0-1,0 1,0-1,-1 0,1 1,0-1,0 1,0-1,-1 0,1 1,0-1,0 0,-1 1,1-1,0 0,-1 1,1-1,0 0,-1 0,1 0,-1 1,1-1,0 0,-1 0,0 0,0 1,-14 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8.51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1,'5'0,"-1"1,1 0,-1 0,0 0,0 0,6 3,18 5,92 8,136 3,124-17,-232-3,-138 0,0 1,0 0,0 0,0 1,14 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9.2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32,'147'0,"163"-1,-149-14,25 0,-153 16,0 1,63 13,-72-11,28 0,-34-3,0 1,31 6,-36-3,-13-5,0 0,0 0,0 0,1 0,-1 0,0 0,0 0,0 0,0 0,0 1,1-1,-1 0,0 0,0 0,0 0,0 0,0 1,0-1,1 0,-1 0,0 0,0 0,0 0,0 1,0-1,0 0,0 0,0 0,0 1,0-1,0 0,0 0,0 0,0 0,0 1,0-1,0 0,0 0,0 0,0 0,0 1,0-1,-1 0,1 0,0 0,0 0,0 0,0 1,0-1,0 0,0 0,-1 0,1 0,0 0,0 0,0 0,-1 1,-9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0.0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1,'6'6,"1"0,0-1,0 0,0 0,0 0,1-1,0 0,0-1,0 1,0-2,0 1,1-1,8 1,14 1,0-2,43-2,-6-1,139 14,90 0,-274-13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0.9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1,'0'0,"0"1,0 0,1 0,-1 0,0 0,1 0,-1-1,1 1,-1 0,0 0,1 0,0-1,-1 1,1 0,-1-1,1 1,0-1,0 1,-1 0,1-1,1 1,21 9,-17-8,37 13,0-3,1-1,1-2,-1-2,1-2,80-2,587-6,-701 3,0 0,0-1,16-3,-8-2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1.5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0,'906'0,"-876"0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DE464-4081-4179-9270-7F16DD2068FE}" type="datetimeFigureOut">
              <a:rPr lang="en-CA" smtClean="0"/>
              <a:t>2023-10-02</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918E3-E1BC-4B38-982C-E3426A8193D2}" type="slidenum">
              <a:rPr lang="en-CA" smtClean="0"/>
              <a:t>‹#›</a:t>
            </a:fld>
            <a:endParaRPr lang="en-CA"/>
          </a:p>
        </p:txBody>
      </p:sp>
    </p:spTree>
    <p:extLst>
      <p:ext uri="{BB962C8B-B14F-4D97-AF65-F5344CB8AC3E}">
        <p14:creationId xmlns:p14="http://schemas.microsoft.com/office/powerpoint/2010/main" val="2103059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D6DB79-991A-42A7-81AF-098862315D0B}" type="slidenum">
              <a:rPr lang="en-US" altLang="en-US" smtClean="0"/>
              <a:pPr/>
              <a:t>1</a:t>
            </a:fld>
            <a:endParaRPr lang="en-US" altLang="en-US"/>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22EBB1-95CD-D54A-904C-F0F3DD6F5C4D}"/>
              </a:ext>
            </a:extLst>
          </p:cNvPr>
          <p:cNvSpPr>
            <a:spLocks noGrp="1" noChangeArrowheads="1"/>
          </p:cNvSpPr>
          <p:nvPr>
            <p:ph type="sldNum" sz="quarter" idx="5"/>
          </p:nvPr>
        </p:nvSpPr>
        <p:spPr>
          <a:ln/>
        </p:spPr>
        <p:txBody>
          <a:bodyPr/>
          <a:lstStyle/>
          <a:p>
            <a:fld id="{9FDF7EE7-0DFC-134E-A2BC-179E16E4464D}" type="slidenum">
              <a:rPr lang="en-US" altLang="en-US"/>
              <a:pPr/>
              <a:t>13</a:t>
            </a:fld>
            <a:endParaRPr lang="en-US" altLang="en-US"/>
          </a:p>
        </p:txBody>
      </p:sp>
      <p:sp>
        <p:nvSpPr>
          <p:cNvPr id="921602" name="Rectangle 2">
            <a:extLst>
              <a:ext uri="{FF2B5EF4-FFF2-40B4-BE49-F238E27FC236}">
                <a16:creationId xmlns:a16="http://schemas.microsoft.com/office/drawing/2014/main" id="{C249D1B9-83D8-8442-9F94-013920D4BA43}"/>
              </a:ext>
            </a:extLst>
          </p:cNvPr>
          <p:cNvSpPr>
            <a:spLocks noGrp="1" noRot="1" noChangeAspect="1" noChangeArrowheads="1" noTextEdit="1"/>
          </p:cNvSpPr>
          <p:nvPr>
            <p:ph type="sldImg"/>
          </p:nvPr>
        </p:nvSpPr>
        <p:spPr>
          <a:xfrm>
            <a:off x="1177925" y="696913"/>
            <a:ext cx="4641850" cy="3481387"/>
          </a:xfrm>
          <a:ln/>
        </p:spPr>
      </p:sp>
      <p:sp>
        <p:nvSpPr>
          <p:cNvPr id="921603" name="Rectangle 3">
            <a:extLst>
              <a:ext uri="{FF2B5EF4-FFF2-40B4-BE49-F238E27FC236}">
                <a16:creationId xmlns:a16="http://schemas.microsoft.com/office/drawing/2014/main" id="{D32A0AF0-9DFD-1347-8E9D-7488E05AED0B}"/>
              </a:ext>
            </a:extLst>
          </p:cNvPr>
          <p:cNvSpPr>
            <a:spLocks noGrp="1" noChangeArrowheads="1"/>
          </p:cNvSpPr>
          <p:nvPr>
            <p:ph type="body" idx="1"/>
          </p:nvPr>
        </p:nvSpPr>
        <p:spPr>
          <a:xfrm>
            <a:off x="931863" y="4410075"/>
            <a:ext cx="5133975" cy="4176713"/>
          </a:xfrm>
        </p:spPr>
        <p:txBody>
          <a:bodyPr/>
          <a:lstStyle/>
          <a:p>
            <a:endParaRPr lang="en-US" altLang="en-US" sz="2400" dirty="0"/>
          </a:p>
        </p:txBody>
      </p:sp>
    </p:spTree>
    <p:extLst>
      <p:ext uri="{BB962C8B-B14F-4D97-AF65-F5344CB8AC3E}">
        <p14:creationId xmlns:p14="http://schemas.microsoft.com/office/powerpoint/2010/main" val="3398489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06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Workloads constantly changes,  for example, the workload may get peaked during holiday season, black Friday, boxing day. While get relative light during other seasons. Need to increase the servers during busy time and reduce during idle time.  Requiring constant human intervention to ensure optimal performance while saving resources. </a:t>
            </a:r>
          </a:p>
          <a:p>
            <a:endParaRPr lang="en-US" dirty="0"/>
          </a:p>
          <a:p>
            <a:r>
              <a:rPr lang="en-US" dirty="0"/>
              <a:t>For </a:t>
            </a:r>
            <a:r>
              <a:rPr lang="en-US" dirty="0" err="1"/>
              <a:t>db</a:t>
            </a:r>
            <a:r>
              <a:rPr lang="en-US" dirty="0"/>
              <a:t> system, at initial stage, we may use the default setting, as time going on, and more inquiries we get, we can optimize the configuration (adjust cache size, creating index, change size of connection pool) of </a:t>
            </a:r>
            <a:r>
              <a:rPr lang="en-US" dirty="0" err="1"/>
              <a:t>db</a:t>
            </a:r>
            <a:r>
              <a:rPr lang="en-US" dirty="0"/>
              <a:t> to optimize the performance of db.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53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cache size set to prime number?</a:t>
            </a:r>
          </a:p>
          <a:p>
            <a:endParaRPr lang="en-US" dirty="0"/>
          </a:p>
          <a:p>
            <a:r>
              <a:rPr lang="en-US" dirty="0"/>
              <a:t>https://stackoverflow.com/questions/43140040/why-are-cache-sizes-often-defined-as-prime-numbers</a:t>
            </a:r>
          </a:p>
          <a:p>
            <a:endParaRPr lang="en-US" dirty="0"/>
          </a:p>
          <a:p>
            <a:r>
              <a:rPr lang="en-US"/>
              <a:t>https://safari.ethz.ch/architecture/fall2017/lib/exe/fetch.php?media=kharbutli_hpca2004.pdf</a:t>
            </a:r>
          </a:p>
          <a:p>
            <a:endParaRPr lang="LID4096"/>
          </a:p>
        </p:txBody>
      </p:sp>
      <p:sp>
        <p:nvSpPr>
          <p:cNvPr id="4" name="Slide Number Placeholder 3"/>
          <p:cNvSpPr>
            <a:spLocks noGrp="1"/>
          </p:cNvSpPr>
          <p:nvPr>
            <p:ph type="sldNum" sz="quarter" idx="5"/>
          </p:nvPr>
        </p:nvSpPr>
        <p:spPr/>
        <p:txBody>
          <a:bodyPr/>
          <a:lstStyle/>
          <a:p>
            <a:fld id="{DA3918E3-E1BC-4B38-982C-E3426A8193D2}" type="slidenum">
              <a:rPr lang="en-CA" smtClean="0"/>
              <a:t>18</a:t>
            </a:fld>
            <a:endParaRPr lang="en-CA"/>
          </a:p>
        </p:txBody>
      </p:sp>
    </p:spTree>
    <p:extLst>
      <p:ext uri="{BB962C8B-B14F-4D97-AF65-F5344CB8AC3E}">
        <p14:creationId xmlns:p14="http://schemas.microsoft.com/office/powerpoint/2010/main" val="3158848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12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how the hundreds of parameters can impact the performance of the system.</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23</a:t>
            </a:fld>
            <a:endParaRPr lang="en-CA"/>
          </a:p>
        </p:txBody>
      </p:sp>
    </p:spTree>
    <p:extLst>
      <p:ext uri="{BB962C8B-B14F-4D97-AF65-F5344CB8AC3E}">
        <p14:creationId xmlns:p14="http://schemas.microsoft.com/office/powerpoint/2010/main" val="2900227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how the hundreds of parameters can impact the performance of the system.</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24</a:t>
            </a:fld>
            <a:endParaRPr lang="en-CA"/>
          </a:p>
        </p:txBody>
      </p:sp>
    </p:spTree>
    <p:extLst>
      <p:ext uri="{BB962C8B-B14F-4D97-AF65-F5344CB8AC3E}">
        <p14:creationId xmlns:p14="http://schemas.microsoft.com/office/powerpoint/2010/main" val="237469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how the configuration parameters impact the runtime performance of the system, we first discussed with senior developers about which parameters might impact the system performance, and how developers typically set the parameter values during their own testing. We then ran testing experiments with different parameter configurations to understand runtime system </a:t>
            </a:r>
            <a:r>
              <a:rPr lang="en-US" dirty="0" err="1"/>
              <a:t>behaviour</a:t>
            </a:r>
            <a:r>
              <a:rPr lang="en-US" dirty="0"/>
              <a:t> and how different configurations actively impact the performance of the system. The senior developers’ advice and our exploratory experiments provided us a rough idea about the configuration parameters’ impact on the system performance.</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823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a sensitivity analysis to understand the configuration parameters’ impact on the system performance. Specifically, we built Multivariate Adaptive Regression Splines (MARS) [6] models to understand the relationship between the parameters and the performance measures.  The significant parameters will be selected and will be tuned. </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85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response to the environment as fast as possible. We need fast algorithm to give </a:t>
            </a:r>
            <a:r>
              <a:rPr lang="en-US" dirty="0" err="1"/>
              <a:t>optimial</a:t>
            </a:r>
            <a:r>
              <a:rPr lang="en-US" dirty="0"/>
              <a:t> solution for the current environment.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28</a:t>
            </a:fld>
            <a:endParaRPr lang="en-CA"/>
          </a:p>
        </p:txBody>
      </p:sp>
    </p:spTree>
    <p:extLst>
      <p:ext uri="{BB962C8B-B14F-4D97-AF65-F5344CB8AC3E}">
        <p14:creationId xmlns:p14="http://schemas.microsoft.com/office/powerpoint/2010/main" val="32294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 data: </a:t>
            </a:r>
            <a:r>
              <a:rPr lang="en-CA" sz="1200" b="0" i="0" u="none" strike="noStrike" kern="1200" dirty="0">
                <a:solidFill>
                  <a:schemeClr val="tx1"/>
                </a:solidFill>
                <a:effectLst/>
                <a:latin typeface="+mn-lt"/>
                <a:ea typeface="+mn-ea"/>
                <a:cs typeface="+mn-cs"/>
              </a:rPr>
              <a:t>All data travels on the network, from user behavior to malware. Wire data is the result of continuously reassembling all those gigabytes of data into full transactions, flows, and sessions—the only way to see and analyze everything communicating on your network in real time.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ITSM: Information Technology Service Management is the activities that are performed by an organization to design, plan, deliver, operate and control information technology services offered to customers.</a:t>
            </a:r>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3</a:t>
            </a:fld>
            <a:endParaRPr lang="en-CA"/>
          </a:p>
        </p:txBody>
      </p:sp>
    </p:spTree>
    <p:extLst>
      <p:ext uri="{BB962C8B-B14F-4D97-AF65-F5344CB8AC3E}">
        <p14:creationId xmlns:p14="http://schemas.microsoft.com/office/powerpoint/2010/main" val="239294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608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Minizie</a:t>
            </a:r>
            <a:r>
              <a:rPr lang="en-US" dirty="0"/>
              <a:t> the change of exiting system and the overhead of the system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32</a:t>
            </a:fld>
            <a:endParaRPr lang="en-CA"/>
          </a:p>
        </p:txBody>
      </p:sp>
    </p:spTree>
    <p:extLst>
      <p:ext uri="{BB962C8B-B14F-4D97-AF65-F5344CB8AC3E}">
        <p14:creationId xmlns:p14="http://schemas.microsoft.com/office/powerpoint/2010/main" val="1849756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Self-monitoring: to minimize performance impact and the required code changes when monitoring the system, we leverage existing system logs (e.g., web server access logs) and collect performance counters (e.g., sampled CPU and memory usage).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9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KPI, for example, Request time for user request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30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1 – KPI instead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764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AIOps leverages big data and machine learning techniques to analyze and make sense of monitoring data. </a:t>
            </a:r>
          </a:p>
          <a:p>
            <a:endParaRPr lang="en-US" dirty="0"/>
          </a:p>
          <a:p>
            <a:r>
              <a:rPr lang="en-US" dirty="0"/>
              <a:t>The sub-areas of AIOps research include research on how to efficiently generate monitoring data and how to effectively leverage monitoring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69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097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710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large volume of logs, produced by enterprise applications, limits the usefulness of manual analysis techniques. </a:t>
            </a:r>
          </a:p>
          <a:p>
            <a:r>
              <a:rPr lang="en-CA" sz="1200" kern="1200" dirty="0">
                <a:solidFill>
                  <a:schemeClr val="tx1"/>
                </a:solidFill>
                <a:effectLst/>
                <a:latin typeface="+mn-lt"/>
                <a:ea typeface="+mn-ea"/>
                <a:cs typeface="+mn-cs"/>
              </a:rPr>
              <a:t>Automated log analysis face challenges to deal with the unstructured logs.</a:t>
            </a:r>
          </a:p>
          <a:p>
            <a:r>
              <a:rPr lang="en-CA" sz="1200" kern="1200" dirty="0">
                <a:solidFill>
                  <a:schemeClr val="tx1"/>
                </a:solidFill>
                <a:effectLst/>
                <a:latin typeface="+mn-lt"/>
                <a:ea typeface="+mn-ea"/>
                <a:cs typeface="+mn-cs"/>
              </a:rPr>
              <a:t>Automated techniques are needed to uncover the structure of execution logs. Using the uncovered structure, sophisticated analysis of logs can be performed.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002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Using the frequency of failure events, the developer can prioritize his work by tackling the most frequently occurring failures first.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81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Software monitoring is an important component of the DevOps lifecycle.</a:t>
            </a:r>
          </a:p>
          <a:p>
            <a:endParaRPr lang="en-US" dirty="0"/>
          </a:p>
          <a:p>
            <a:r>
              <a:rPr lang="en-US" dirty="0"/>
              <a:t>During the DevOps lifecycle, engineers monitor the software systems to understand their state and runtime behavior, using techniques such as logging, tracing, and performance monitoring. </a:t>
            </a:r>
          </a:p>
        </p:txBody>
      </p:sp>
      <p:sp>
        <p:nvSpPr>
          <p:cNvPr id="4" name="Slide Number Placeholder 3"/>
          <p:cNvSpPr>
            <a:spLocks noGrp="1"/>
          </p:cNvSpPr>
          <p:nvPr>
            <p:ph type="sldNum" sz="quarter" idx="5"/>
          </p:nvPr>
        </p:nvSpPr>
        <p:spPr/>
        <p:txBody>
          <a:bodyPr/>
          <a:lstStyle/>
          <a:p>
            <a:fld id="{DA3918E3-E1BC-4B38-982C-E3426A8193D2}" type="slidenum">
              <a:rPr lang="en-CA" smtClean="0"/>
              <a:t>4</a:t>
            </a:fld>
            <a:endParaRPr lang="en-CA"/>
          </a:p>
        </p:txBody>
      </p:sp>
    </p:spTree>
    <p:extLst>
      <p:ext uri="{BB962C8B-B14F-4D97-AF65-F5344CB8AC3E}">
        <p14:creationId xmlns:p14="http://schemas.microsoft.com/office/powerpoint/2010/main" val="3527564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the </a:t>
            </a:r>
            <a:r>
              <a:rPr lang="en-US" dirty="0">
                <a:solidFill>
                  <a:srgbClr val="FF0000"/>
                </a:solidFill>
              </a:rPr>
              <a:t>root leading</a:t>
            </a:r>
            <a:r>
              <a:rPr lang="en-US" dirty="0"/>
              <a:t> to the performance issues and its location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552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traces</a:t>
            </a:r>
          </a:p>
        </p:txBody>
      </p:sp>
      <p:sp>
        <p:nvSpPr>
          <p:cNvPr id="4" name="Slide Number Placeholder 3"/>
          <p:cNvSpPr>
            <a:spLocks noGrp="1"/>
          </p:cNvSpPr>
          <p:nvPr>
            <p:ph type="sldNum" sz="quarter" idx="10"/>
          </p:nvPr>
        </p:nvSpPr>
        <p:spPr/>
        <p:txBody>
          <a:bodyPr/>
          <a:lstStyle/>
          <a:p>
            <a:fld id="{3F24AF2A-6241-4871-ACDB-0E384D8F7549}" type="slidenum">
              <a:rPr lang="en-US" smtClean="0"/>
              <a:t>48</a:t>
            </a:fld>
            <a:endParaRPr lang="en-US"/>
          </a:p>
        </p:txBody>
      </p:sp>
    </p:spTree>
    <p:extLst>
      <p:ext uri="{BB962C8B-B14F-4D97-AF65-F5344CB8AC3E}">
        <p14:creationId xmlns:p14="http://schemas.microsoft.com/office/powerpoint/2010/main" val="1410938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They modify the definition of support to include cost of event info, but it still follow the </a:t>
            </a:r>
            <a:r>
              <a:rPr lang="en-CA" dirty="0" err="1"/>
              <a:t>aprior</a:t>
            </a:r>
            <a:r>
              <a:rPr lang="en-CA" dirty="0"/>
              <a:t> property.</a:t>
            </a:r>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49</a:t>
            </a:fld>
            <a:endParaRPr lang="en-US"/>
          </a:p>
        </p:txBody>
      </p:sp>
    </p:spTree>
    <p:extLst>
      <p:ext uri="{BB962C8B-B14F-4D97-AF65-F5344CB8AC3E}">
        <p14:creationId xmlns:p14="http://schemas.microsoft.com/office/powerpoint/2010/main" val="2421600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Times New Roman" pitchFamily="18" charset="0"/>
              </a:rPr>
              <a:t>Not all collected execution traces are interesting</a:t>
            </a:r>
          </a:p>
          <a:p>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52</a:t>
            </a:fld>
            <a:endParaRPr lang="en-US"/>
          </a:p>
        </p:txBody>
      </p:sp>
    </p:spTree>
    <p:extLst>
      <p:ext uri="{BB962C8B-B14F-4D97-AF65-F5344CB8AC3E}">
        <p14:creationId xmlns:p14="http://schemas.microsoft.com/office/powerpoint/2010/main" val="713119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 to computing edit distance given two strings.</a:t>
            </a:r>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53</a:t>
            </a:fld>
            <a:endParaRPr lang="en-US"/>
          </a:p>
        </p:txBody>
      </p:sp>
    </p:spTree>
    <p:extLst>
      <p:ext uri="{BB962C8B-B14F-4D97-AF65-F5344CB8AC3E}">
        <p14:creationId xmlns:p14="http://schemas.microsoft.com/office/powerpoint/2010/main" val="2430914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Similarity = portion of match/ all components. More match , larger </a:t>
            </a:r>
            <a:r>
              <a:rPr lang="en" dirty="0"/>
              <a:t>Numerator, more dismatch, larger denominator</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54</a:t>
            </a:fld>
            <a:endParaRPr lang="en-US"/>
          </a:p>
        </p:txBody>
      </p:sp>
    </p:spTree>
    <p:extLst>
      <p:ext uri="{BB962C8B-B14F-4D97-AF65-F5344CB8AC3E}">
        <p14:creationId xmlns:p14="http://schemas.microsoft.com/office/powerpoint/2010/main" val="285554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baseline="0" dirty="0">
              <a:solidFill>
                <a:schemeClr val="tx1"/>
              </a:solidFill>
              <a:latin typeface="Times New Roman" pitchFamily="18" charset="0"/>
              <a:ea typeface="+mn-ea"/>
              <a:cs typeface="Times New Roman" pitchFamily="18" charset="0"/>
            </a:endParaRPr>
          </a:p>
          <a:p>
            <a:r>
              <a:rPr lang="en-US" sz="1200" b="0" i="0" u="none" strike="noStrike" kern="1200" baseline="0" dirty="0">
                <a:solidFill>
                  <a:schemeClr val="tx1"/>
                </a:solidFill>
                <a:latin typeface="Times New Roman" pitchFamily="18" charset="0"/>
                <a:ea typeface="+mn-ea"/>
                <a:cs typeface="Times New Roman" pitchFamily="18" charset="0"/>
              </a:rPr>
              <a:t>A trace stream records a stream of system level events to capture the program execution behaviors during a time period of bad performance. </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55</a:t>
            </a:fld>
            <a:endParaRPr lang="en-US"/>
          </a:p>
        </p:txBody>
      </p:sp>
    </p:spTree>
    <p:extLst>
      <p:ext uri="{BB962C8B-B14F-4D97-AF65-F5344CB8AC3E}">
        <p14:creationId xmlns:p14="http://schemas.microsoft.com/office/powerpoint/2010/main" val="3049201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393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A3BE09-2961-497C-8B15-E6B35186E5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US" dirty="0"/>
              <a:t>In your program, some methods are usually called in sequence.</a:t>
            </a:r>
          </a:p>
        </p:txBody>
      </p:sp>
    </p:spTree>
    <p:extLst>
      <p:ext uri="{BB962C8B-B14F-4D97-AF65-F5344CB8AC3E}">
        <p14:creationId xmlns:p14="http://schemas.microsoft.com/office/powerpoint/2010/main" val="3082377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None/>
            </a:pPr>
            <a:r>
              <a:rPr lang="en-BZ" dirty="0"/>
              <a:t>E13 usually follow up with E14, but in a small portion of cases E13 not follow up with E4, they check such cases and identify some bugs.</a:t>
            </a:r>
          </a:p>
          <a:p>
            <a:pPr marL="0" indent="0" eaLnBrk="1" hangingPunct="1">
              <a:spcBef>
                <a:spcPct val="0"/>
              </a:spcBef>
              <a:buNone/>
            </a:pPr>
            <a:endParaRPr lang="en-BZ" dirty="0"/>
          </a:p>
          <a:p>
            <a:pPr marL="0" indent="0" eaLnBrk="1" hangingPunct="1">
              <a:spcBef>
                <a:spcPct val="0"/>
              </a:spcBef>
              <a:buNone/>
            </a:pPr>
            <a:r>
              <a:rPr lang="en-BZ" dirty="0"/>
              <a:t>Two bugs</a:t>
            </a:r>
          </a:p>
          <a:p>
            <a:pPr marL="228600" indent="-228600" eaLnBrk="1" hangingPunct="1">
              <a:spcBef>
                <a:spcPct val="0"/>
              </a:spcBef>
              <a:buAutoNum type="arabicPeriod"/>
            </a:pPr>
            <a:r>
              <a:rPr lang="en-BZ" dirty="0"/>
              <a:t>Malformed</a:t>
            </a:r>
            <a:r>
              <a:rPr lang="en-BZ" baseline="0" dirty="0"/>
              <a:t> SQL queries due to pretty print numbers (e.g., 1000 for 1,000)</a:t>
            </a:r>
          </a:p>
          <a:p>
            <a:pPr marL="228600" indent="-228600" eaLnBrk="1" hangingPunct="1">
              <a:spcBef>
                <a:spcPct val="0"/>
              </a:spcBef>
              <a:buAutoNum type="arabicPeriod"/>
            </a:pPr>
            <a:r>
              <a:rPr lang="en-BZ" baseline="0" dirty="0"/>
              <a:t>Random number collision for session ID (we check the users later)</a:t>
            </a:r>
          </a:p>
          <a:p>
            <a:pPr marL="0" indent="0" eaLnBrk="1" hangingPunct="1">
              <a:spcBef>
                <a:spcPct val="0"/>
              </a:spcBef>
              <a:buNone/>
            </a:pPr>
            <a:endParaRPr lang="en-BZ" baseline="0" dirty="0"/>
          </a:p>
          <a:p>
            <a:pPr marL="0" indent="0" eaLnBrk="1" hangingPunct="1">
              <a:spcBef>
                <a:spcPct val="0"/>
              </a:spcBef>
              <a:buNone/>
            </a:pPr>
            <a:r>
              <a:rPr lang="en-BZ" baseline="0" dirty="0"/>
              <a:t>Huge reduction for the data needs to be </a:t>
            </a:r>
            <a:r>
              <a:rPr lang="en-BZ" baseline="0" dirty="0" err="1"/>
              <a:t>analyzed</a:t>
            </a:r>
            <a:r>
              <a:rPr lang="en-BZ" baseline="0" dirty="0"/>
              <a:t> and high precisions. </a:t>
            </a:r>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8599F2A-7C72-4A02-A7BA-E182167EA0DB}" type="slidenum">
              <a:rPr kumimoji="0" lang="en-B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B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14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monitoring produces large volumes of monitoring data, including logs, metrics, and traces.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By capturing and analyzing the monitoring data, engineers understand how changes or updates impact users, obtain clues about the root causes of runtime problems, and find evidences of unexpected runtime behaviors.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a:t>
            </a:r>
            <a:r>
              <a:rPr lang="en-US" dirty="0" err="1"/>
              <a:t>devops</a:t>
            </a:r>
            <a:r>
              <a:rPr lang="en-US" dirty="0"/>
              <a:t>/what-is-</a:t>
            </a:r>
            <a:r>
              <a:rPr lang="en-US" dirty="0" err="1"/>
              <a:t>devops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Active monitoring becomes increasingly important as software release cycles become shorter. For example, </a:t>
            </a:r>
            <a:r>
              <a:rPr lang="en-CA" sz="1200" kern="1200" dirty="0">
                <a:solidFill>
                  <a:schemeClr val="tx1"/>
                </a:solidFill>
                <a:effectLst/>
                <a:latin typeface="+mn-lt"/>
                <a:ea typeface="+mn-ea"/>
                <a:cs typeface="+mn-cs"/>
              </a:rPr>
              <a:t>Facebook is released every few hours.</a:t>
            </a: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5</a:t>
            </a:fld>
            <a:endParaRPr lang="en-CA"/>
          </a:p>
        </p:txBody>
      </p:sp>
    </p:spTree>
    <p:extLst>
      <p:ext uri="{BB962C8B-B14F-4D97-AF65-F5344CB8AC3E}">
        <p14:creationId xmlns:p14="http://schemas.microsoft.com/office/powerpoint/2010/main" val="13908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Predict if an incident will happen in the future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763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a:t>
            </a:r>
          </a:p>
        </p:txBody>
      </p:sp>
      <p:sp>
        <p:nvSpPr>
          <p:cNvPr id="4" name="Slide Number Placeholder 3"/>
          <p:cNvSpPr>
            <a:spLocks noGrp="1"/>
          </p:cNvSpPr>
          <p:nvPr>
            <p:ph type="sldNum" sz="quarter" idx="5"/>
          </p:nvPr>
        </p:nvSpPr>
        <p:spPr/>
        <p:txBody>
          <a:bodyPr/>
          <a:lstStyle/>
          <a:p>
            <a:fld id="{DA3918E3-E1BC-4B38-982C-E3426A8193D2}" type="slidenum">
              <a:rPr lang="en-CA" smtClean="0"/>
              <a:t>66</a:t>
            </a:fld>
            <a:endParaRPr lang="en-CA"/>
          </a:p>
        </p:txBody>
      </p:sp>
    </p:spTree>
    <p:extLst>
      <p:ext uri="{BB962C8B-B14F-4D97-AF65-F5344CB8AC3E}">
        <p14:creationId xmlns:p14="http://schemas.microsoft.com/office/powerpoint/2010/main" val="2246252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67</a:t>
            </a:fld>
            <a:endParaRPr lang="en-CA"/>
          </a:p>
        </p:txBody>
      </p:sp>
    </p:spTree>
    <p:extLst>
      <p:ext uri="{BB962C8B-B14F-4D97-AF65-F5344CB8AC3E}">
        <p14:creationId xmlns:p14="http://schemas.microsoft.com/office/powerpoint/2010/main" val="2595733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918E3-E1BC-4B38-982C-E3426A8193D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455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BZ" dirty="0"/>
              <a:t>Red = Current test is slower</a:t>
            </a:r>
          </a:p>
          <a:p>
            <a:r>
              <a:rPr lang="en-BZ" dirty="0"/>
              <a:t>Blue = Current test is faster</a:t>
            </a:r>
          </a:p>
          <a:p>
            <a:r>
              <a:rPr lang="en-BZ" dirty="0"/>
              <a:t>Overview, sort by their </a:t>
            </a:r>
            <a:r>
              <a:rPr lang="en-BZ" dirty="0" err="1"/>
              <a:t>likelyhood</a:t>
            </a:r>
            <a:r>
              <a:rPr lang="en-BZ" baseline="0" dirty="0"/>
              <a:t> of bugs</a:t>
            </a:r>
          </a:p>
          <a:p>
            <a:r>
              <a:rPr lang="en-BZ" baseline="0" dirty="0"/>
              <a:t>Visualization has two parts</a:t>
            </a:r>
          </a:p>
          <a:p>
            <a:pPr marL="171450" indent="-171450">
              <a:buFontTx/>
              <a:buChar char="-"/>
            </a:pPr>
            <a:r>
              <a:rPr lang="en-BZ" baseline="0" dirty="0"/>
              <a:t>Distribution using bean-plots (like a flipped probably density plot (</a:t>
            </a:r>
            <a:r>
              <a:rPr lang="en-BZ" baseline="0" dirty="0" err="1"/>
              <a:t>pdf</a:t>
            </a:r>
            <a:r>
              <a:rPr lang="en-BZ" baseline="0" dirty="0"/>
              <a:t>))</a:t>
            </a:r>
          </a:p>
          <a:p>
            <a:pPr marL="171450" indent="-171450">
              <a:buFontTx/>
              <a:buChar char="-"/>
            </a:pPr>
            <a:r>
              <a:rPr lang="en-BZ" dirty="0"/>
              <a:t>Evolution showing response time over time (in</a:t>
            </a:r>
            <a:r>
              <a:rPr lang="en-BZ" baseline="0" dirty="0"/>
              <a:t> case it degrades)</a:t>
            </a:r>
          </a:p>
          <a:p>
            <a:pPr marL="0" indent="0">
              <a:buFontTx/>
              <a:buNone/>
            </a:pPr>
            <a:endParaRPr lang="en-BZ" baseline="0" dirty="0"/>
          </a:p>
          <a:p>
            <a:pPr marL="0" indent="0">
              <a:buFontTx/>
              <a:buNone/>
            </a:pPr>
            <a:r>
              <a:rPr lang="en-BZ" baseline="0" dirty="0"/>
              <a:t>Once we get a sense of how different the response time from two tests are, we want to see what causes the differences. </a:t>
            </a:r>
            <a:endParaRPr lang="en-BZ" dirty="0"/>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FAD44-EDA5-46D6-95B8-D9129D6C26BE}"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15387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BZ" dirty="0"/>
              <a:t>Red = Current test is slower</a:t>
            </a:r>
          </a:p>
          <a:p>
            <a:r>
              <a:rPr lang="en-BZ" dirty="0"/>
              <a:t>Blue = Current test is faster</a:t>
            </a:r>
          </a:p>
          <a:p>
            <a:r>
              <a:rPr lang="en-BZ" dirty="0"/>
              <a:t>Overview, sort by their </a:t>
            </a:r>
            <a:r>
              <a:rPr lang="en-BZ" dirty="0" err="1"/>
              <a:t>likelyhood</a:t>
            </a:r>
            <a:r>
              <a:rPr lang="en-BZ" baseline="0" dirty="0"/>
              <a:t> of bugs</a:t>
            </a:r>
          </a:p>
          <a:p>
            <a:r>
              <a:rPr lang="en-BZ" baseline="0" dirty="0"/>
              <a:t>Visualization has two parts</a:t>
            </a:r>
          </a:p>
          <a:p>
            <a:pPr marL="171450" indent="-171450">
              <a:buFontTx/>
              <a:buChar char="-"/>
            </a:pPr>
            <a:r>
              <a:rPr lang="en-BZ" baseline="0" dirty="0"/>
              <a:t>Distribution using bean-plots (like a flipped probably density plot (</a:t>
            </a:r>
            <a:r>
              <a:rPr lang="en-BZ" baseline="0" dirty="0" err="1"/>
              <a:t>pdf</a:t>
            </a:r>
            <a:r>
              <a:rPr lang="en-BZ" baseline="0" dirty="0"/>
              <a:t>))</a:t>
            </a:r>
          </a:p>
          <a:p>
            <a:pPr marL="171450" indent="-171450">
              <a:buFontTx/>
              <a:buChar char="-"/>
            </a:pPr>
            <a:r>
              <a:rPr lang="en-BZ" dirty="0"/>
              <a:t>Evolution showing response time over time (in</a:t>
            </a:r>
            <a:r>
              <a:rPr lang="en-BZ" baseline="0" dirty="0"/>
              <a:t> case it degrades)</a:t>
            </a:r>
          </a:p>
          <a:p>
            <a:pPr marL="0" indent="0">
              <a:buFontTx/>
              <a:buNone/>
            </a:pPr>
            <a:endParaRPr lang="en-BZ" baseline="0" dirty="0"/>
          </a:p>
          <a:p>
            <a:pPr marL="0" indent="0">
              <a:buFontTx/>
              <a:buNone/>
            </a:pPr>
            <a:r>
              <a:rPr lang="en-BZ" baseline="0" dirty="0"/>
              <a:t>Once we get a sense of how different the response time from two tests are, we want to see what causes the differences. </a:t>
            </a:r>
            <a:endParaRPr lang="en-BZ" dirty="0"/>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FAD44-EDA5-46D6-95B8-D9129D6C26BE}"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71274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BZ" dirty="0"/>
              <a:t>Red = Current test is slower</a:t>
            </a:r>
          </a:p>
          <a:p>
            <a:r>
              <a:rPr lang="en-BZ" dirty="0"/>
              <a:t>Blue = Current test is faster</a:t>
            </a:r>
          </a:p>
          <a:p>
            <a:r>
              <a:rPr lang="en-BZ" dirty="0"/>
              <a:t>Overview, sort by their </a:t>
            </a:r>
            <a:r>
              <a:rPr lang="en-BZ" dirty="0" err="1"/>
              <a:t>likelyhood</a:t>
            </a:r>
            <a:r>
              <a:rPr lang="en-BZ" baseline="0" dirty="0"/>
              <a:t> of bugs</a:t>
            </a:r>
          </a:p>
          <a:p>
            <a:r>
              <a:rPr lang="en-BZ" baseline="0" dirty="0"/>
              <a:t>Visualization has two parts</a:t>
            </a:r>
          </a:p>
          <a:p>
            <a:pPr marL="171450" indent="-171450">
              <a:buFontTx/>
              <a:buChar char="-"/>
            </a:pPr>
            <a:r>
              <a:rPr lang="en-BZ" baseline="0" dirty="0"/>
              <a:t>Distribution using bean-plots (like a flipped probably density plot (</a:t>
            </a:r>
            <a:r>
              <a:rPr lang="en-BZ" baseline="0" dirty="0" err="1"/>
              <a:t>pdf</a:t>
            </a:r>
            <a:r>
              <a:rPr lang="en-BZ" baseline="0" dirty="0"/>
              <a:t>))</a:t>
            </a:r>
          </a:p>
          <a:p>
            <a:pPr marL="171450" indent="-171450">
              <a:buFontTx/>
              <a:buChar char="-"/>
            </a:pPr>
            <a:r>
              <a:rPr lang="en-BZ" dirty="0"/>
              <a:t>Evolution showing response time over time (in</a:t>
            </a:r>
            <a:r>
              <a:rPr lang="en-BZ" baseline="0" dirty="0"/>
              <a:t> case it degrades)</a:t>
            </a:r>
          </a:p>
          <a:p>
            <a:pPr marL="0" indent="0">
              <a:buFontTx/>
              <a:buNone/>
            </a:pPr>
            <a:endParaRPr lang="en-BZ" baseline="0" dirty="0"/>
          </a:p>
          <a:p>
            <a:pPr marL="0" indent="0">
              <a:buFontTx/>
              <a:buNone/>
            </a:pPr>
            <a:r>
              <a:rPr lang="en-BZ" baseline="0" dirty="0"/>
              <a:t>Once we get a sense of how different the response time from two tests are, we want to see what causes the differences. </a:t>
            </a:r>
            <a:endParaRPr lang="en-BZ" dirty="0"/>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FAD44-EDA5-46D6-95B8-D9129D6C26BE}"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257519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BZ" dirty="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840CE1-EDE7-4C3B-941C-C93EC4A69058}"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46155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monitoring is not free!</a:t>
            </a:r>
          </a:p>
          <a:p>
            <a:endParaRPr lang="en-US" dirty="0"/>
          </a:p>
          <a:p>
            <a:r>
              <a:rPr lang="en-US" dirty="0"/>
              <a:t>In physics, there is an </a:t>
            </a:r>
            <a:r>
              <a:rPr lang="en-US" b="1" dirty="0"/>
              <a:t>Observer effect</a:t>
            </a:r>
            <a:r>
              <a:rPr lang="en-US" dirty="0"/>
              <a:t>. When you observe something, you are changing its behavior or characteristics. </a:t>
            </a:r>
          </a:p>
          <a:p>
            <a:r>
              <a:rPr lang="en-US" dirty="0"/>
              <a:t>…</a:t>
            </a:r>
          </a:p>
          <a:p>
            <a:r>
              <a:rPr lang="en-US" dirty="0"/>
              <a:t>The monitoring overhead poses a challenge to software monitoring.</a:t>
            </a:r>
          </a:p>
        </p:txBody>
      </p:sp>
      <p:sp>
        <p:nvSpPr>
          <p:cNvPr id="4" name="Slide Number Placeholder 3"/>
          <p:cNvSpPr>
            <a:spLocks noGrp="1"/>
          </p:cNvSpPr>
          <p:nvPr>
            <p:ph type="sldNum" sz="quarter" idx="5"/>
          </p:nvPr>
        </p:nvSpPr>
        <p:spPr/>
        <p:txBody>
          <a:bodyPr/>
          <a:lstStyle/>
          <a:p>
            <a:fld id="{DA3918E3-E1BC-4B38-982C-E3426A8193D2}" type="slidenum">
              <a:rPr lang="en-CA" smtClean="0"/>
              <a:t>74</a:t>
            </a:fld>
            <a:endParaRPr lang="en-CA"/>
          </a:p>
        </p:txBody>
      </p:sp>
    </p:spTree>
    <p:extLst>
      <p:ext uri="{BB962C8B-B14F-4D97-AF65-F5344CB8AC3E}">
        <p14:creationId xmlns:p14="http://schemas.microsoft.com/office/powerpoint/2010/main" val="245300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software monitoring produces large-volume and complex monitoring data. </a:t>
            </a:r>
          </a:p>
          <a:p>
            <a:endParaRPr lang="en-US" dirty="0"/>
          </a:p>
          <a:p>
            <a:r>
              <a:rPr lang="en-US" dirty="0"/>
              <a:t>For example, large-scale software systems can produce billions of logs, metrics, and alters per 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comparison, the human brain only has a short-term (~10-15 seconds) memory of 7 to 9 items. </a:t>
            </a:r>
            <a:r>
              <a:rPr lang="en-CA" sz="1200" kern="1200" dirty="0">
                <a:solidFill>
                  <a:schemeClr val="tx1"/>
                </a:solidFill>
                <a:effectLst/>
                <a:latin typeface="+mn-lt"/>
                <a:ea typeface="+mn-ea"/>
                <a:cs typeface="+mn-cs"/>
              </a:rPr>
              <a:t>Humans could deal with hundreds/thousands of events.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%We’ve now reached a point in time where even the smartest humans can no longer cope with the volume of events in their environments. </a:t>
            </a:r>
            <a:endParaRPr lang="en-CA" dirty="0"/>
          </a:p>
          <a:p>
            <a:endParaRPr lang="en-US" dirty="0"/>
          </a:p>
          <a:p>
            <a:r>
              <a:rPr lang="en-US" dirty="0"/>
              <a:t>The analysis and utilization of the big and complex monitoring data poses another challenge to software monitoring.</a:t>
            </a:r>
          </a:p>
        </p:txBody>
      </p:sp>
      <p:sp>
        <p:nvSpPr>
          <p:cNvPr id="4" name="Slide Number Placeholder 3"/>
          <p:cNvSpPr>
            <a:spLocks noGrp="1"/>
          </p:cNvSpPr>
          <p:nvPr>
            <p:ph type="sldNum" sz="quarter" idx="5"/>
          </p:nvPr>
        </p:nvSpPr>
        <p:spPr/>
        <p:txBody>
          <a:bodyPr/>
          <a:lstStyle/>
          <a:p>
            <a:fld id="{DA3918E3-E1BC-4B38-982C-E3426A8193D2}" type="slidenum">
              <a:rPr lang="en-CA" smtClean="0"/>
              <a:t>6</a:t>
            </a:fld>
            <a:endParaRPr lang="en-CA"/>
          </a:p>
        </p:txBody>
      </p:sp>
    </p:spTree>
    <p:extLst>
      <p:ext uri="{BB962C8B-B14F-4D97-AF65-F5344CB8AC3E}">
        <p14:creationId xmlns:p14="http://schemas.microsoft.com/office/powerpoint/2010/main" val="373178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Times New Roman" pitchFamily="18" charset="0"/>
              </a:rPr>
              <a:t>Semi-supervised learning is a class of machine learning tasks and techniques that also make use of unlabeled data for training – typically a small amount of labeled data with a large amount of unlabeled data. </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8</a:t>
            </a:fld>
            <a:endParaRPr lang="en-US"/>
          </a:p>
        </p:txBody>
      </p:sp>
    </p:spTree>
    <p:extLst>
      <p:ext uri="{BB962C8B-B14F-4D97-AF65-F5344CB8AC3E}">
        <p14:creationId xmlns:p14="http://schemas.microsoft.com/office/powerpoint/2010/main" val="98329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picture, tell if it is a car or dog?</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9</a:t>
            </a:fld>
            <a:endParaRPr lang="en-CA"/>
          </a:p>
        </p:txBody>
      </p:sp>
    </p:spTree>
    <p:extLst>
      <p:ext uri="{BB962C8B-B14F-4D97-AF65-F5344CB8AC3E}">
        <p14:creationId xmlns:p14="http://schemas.microsoft.com/office/powerpoint/2010/main" val="243748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couple of features (location, size, #bedroom, age ) of a house, predict its price</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10</a:t>
            </a:fld>
            <a:endParaRPr lang="en-CA"/>
          </a:p>
        </p:txBody>
      </p:sp>
    </p:spTree>
    <p:extLst>
      <p:ext uri="{BB962C8B-B14F-4D97-AF65-F5344CB8AC3E}">
        <p14:creationId xmlns:p14="http://schemas.microsoft.com/office/powerpoint/2010/main" val="311102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8D92C4E-827F-46AE-B9D3-1512692CED37}" type="slidenum">
              <a:rPr lang="en-GB"/>
              <a:pPr/>
              <a:t>12</a:t>
            </a:fld>
            <a:endParaRPr lang="en-GB"/>
          </a:p>
        </p:txBody>
      </p:sp>
      <p:sp>
        <p:nvSpPr>
          <p:cNvPr id="1429506" name="Rectangle 7"/>
          <p:cNvSpPr txBox="1">
            <a:spLocks noGrp="1" noChangeArrowheads="1"/>
          </p:cNvSpPr>
          <p:nvPr/>
        </p:nvSpPr>
        <p:spPr bwMode="auto">
          <a:xfrm>
            <a:off x="4020506" y="9721154"/>
            <a:ext cx="3077137" cy="51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968" tIns="51485" rIns="102968" bIns="51485" anchor="b"/>
          <a:lstStyle>
            <a:lvl1pPr algn="l" defTabSz="990600">
              <a:defRPr>
                <a:solidFill>
                  <a:schemeClr val="tx1"/>
                </a:solidFill>
                <a:latin typeface="Arial" pitchFamily="34" charset="0"/>
              </a:defRPr>
            </a:lvl1pPr>
            <a:lvl2pPr marL="742950" indent="-285750" algn="l" defTabSz="990600">
              <a:defRPr>
                <a:solidFill>
                  <a:schemeClr val="tx1"/>
                </a:solidFill>
                <a:latin typeface="Arial" pitchFamily="34" charset="0"/>
              </a:defRPr>
            </a:lvl2pPr>
            <a:lvl3pPr marL="1143000" indent="-228600" algn="l" defTabSz="990600">
              <a:defRPr>
                <a:solidFill>
                  <a:schemeClr val="tx1"/>
                </a:solidFill>
                <a:latin typeface="Arial" pitchFamily="34" charset="0"/>
              </a:defRPr>
            </a:lvl3pPr>
            <a:lvl4pPr marL="1600200" indent="-228600" algn="l" defTabSz="990600">
              <a:defRPr>
                <a:solidFill>
                  <a:schemeClr val="tx1"/>
                </a:solidFill>
                <a:latin typeface="Arial" pitchFamily="34" charset="0"/>
              </a:defRPr>
            </a:lvl4pPr>
            <a:lvl5pPr marL="2057400" indent="-228600" algn="l" defTabSz="990600">
              <a:defRPr>
                <a:solidFill>
                  <a:schemeClr val="tx1"/>
                </a:solidFill>
                <a:latin typeface="Arial" pitchFamily="34" charset="0"/>
              </a:defRPr>
            </a:lvl5pPr>
            <a:lvl6pPr marL="2514600" indent="-228600" defTabSz="990600" fontAlgn="base">
              <a:spcBef>
                <a:spcPct val="0"/>
              </a:spcBef>
              <a:spcAft>
                <a:spcPct val="0"/>
              </a:spcAft>
              <a:defRPr>
                <a:solidFill>
                  <a:schemeClr val="tx1"/>
                </a:solidFill>
                <a:latin typeface="Arial" pitchFamily="34" charset="0"/>
              </a:defRPr>
            </a:lvl6pPr>
            <a:lvl7pPr marL="2971800" indent="-228600" defTabSz="990600" fontAlgn="base">
              <a:spcBef>
                <a:spcPct val="0"/>
              </a:spcBef>
              <a:spcAft>
                <a:spcPct val="0"/>
              </a:spcAft>
              <a:defRPr>
                <a:solidFill>
                  <a:schemeClr val="tx1"/>
                </a:solidFill>
                <a:latin typeface="Arial" pitchFamily="34" charset="0"/>
              </a:defRPr>
            </a:lvl7pPr>
            <a:lvl8pPr marL="3429000" indent="-228600" defTabSz="990600" fontAlgn="base">
              <a:spcBef>
                <a:spcPct val="0"/>
              </a:spcBef>
              <a:spcAft>
                <a:spcPct val="0"/>
              </a:spcAft>
              <a:defRPr>
                <a:solidFill>
                  <a:schemeClr val="tx1"/>
                </a:solidFill>
                <a:latin typeface="Arial" pitchFamily="34" charset="0"/>
              </a:defRPr>
            </a:lvl8pPr>
            <a:lvl9pPr marL="3886200" indent="-228600" defTabSz="990600" fontAlgn="base">
              <a:spcBef>
                <a:spcPct val="0"/>
              </a:spcBef>
              <a:spcAft>
                <a:spcPct val="0"/>
              </a:spcAft>
              <a:defRPr>
                <a:solidFill>
                  <a:schemeClr val="tx1"/>
                </a:solidFill>
                <a:latin typeface="Arial" pitchFamily="34" charset="0"/>
              </a:defRPr>
            </a:lvl9pPr>
          </a:lstStyle>
          <a:p>
            <a:pPr algn="r" eaLnBrk="1" hangingPunct="1"/>
            <a:fld id="{126A8FB3-556E-4D7A-9B93-524089BC9D5D}" type="slidenum">
              <a:rPr lang="en-US" sz="1400">
                <a:cs typeface="Arial" pitchFamily="34" charset="0"/>
              </a:rPr>
              <a:pPr algn="r" eaLnBrk="1" hangingPunct="1"/>
              <a:t>12</a:t>
            </a:fld>
            <a:endParaRPr lang="en-US" sz="1400">
              <a:cs typeface="Arial" pitchFamily="34" charset="0"/>
            </a:endParaRPr>
          </a:p>
        </p:txBody>
      </p:sp>
      <p:sp>
        <p:nvSpPr>
          <p:cNvPr id="1429507" name="Rectangle 2"/>
          <p:cNvSpPr>
            <a:spLocks noGrp="1" noRot="1" noChangeAspect="1" noChangeArrowheads="1" noTextEdit="1"/>
          </p:cNvSpPr>
          <p:nvPr>
            <p:ph type="sldImg"/>
          </p:nvPr>
        </p:nvSpPr>
        <p:spPr>
          <a:xfrm>
            <a:off x="995363" y="768350"/>
            <a:ext cx="5113337" cy="3835400"/>
          </a:xfrm>
          <a:ln/>
        </p:spPr>
      </p:sp>
      <p:sp>
        <p:nvSpPr>
          <p:cNvPr id="1429508" name="Rectangle 3"/>
          <p:cNvSpPr>
            <a:spLocks noGrp="1" noChangeArrowheads="1"/>
          </p:cNvSpPr>
          <p:nvPr>
            <p:ph type="body" idx="1"/>
          </p:nvPr>
        </p:nvSpPr>
        <p:spPr>
          <a:xfrm>
            <a:off x="709600" y="4859755"/>
            <a:ext cx="5680103" cy="4606316"/>
          </a:xfrm>
        </p:spPr>
        <p:txBody>
          <a:bodyPr lIns="102968" tIns="51485" rIns="102968" bIns="51485"/>
          <a:lstStyle/>
          <a:p>
            <a:endParaRPr lang="en-US"/>
          </a:p>
        </p:txBody>
      </p:sp>
    </p:spTree>
    <p:extLst>
      <p:ext uri="{BB962C8B-B14F-4D97-AF65-F5344CB8AC3E}">
        <p14:creationId xmlns:p14="http://schemas.microsoft.com/office/powerpoint/2010/main" val="1512923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327083"/>
          </a:xfrm>
        </p:spPr>
        <p:txBody>
          <a:bodyPr anchor="b"/>
          <a:lstStyle>
            <a:lvl1pPr algn="l">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l">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F11763-19CA-794A-8899-82874C00DC0F}"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914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076D8-B5C4-B748-85A4-40BE35F8DB41}"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15303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9EE827-39F7-8F44-B5EF-6459EEA5BA11}"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8964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327083"/>
          </a:xfrm>
        </p:spPr>
        <p:txBody>
          <a:bodyPr anchor="b"/>
          <a:lstStyle>
            <a:lvl1pPr algn="ctr">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967F2E4-CBF4-6248-83F0-35A69E31AD42}"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7210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lIns="720000" rIns="720000"/>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42FCC9-CD92-F04E-81CC-6FD17523545A}"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1705150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020E3E-BE97-7F4B-8836-64CD3AFA0F98}"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237732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EF96F8-80FA-0A49-A5ED-B5F050FF7208}"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371930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6F15C3-4985-6F47-BE3E-B4D4F6EBDDAF}" type="datetime1">
              <a:rPr lang="en-CA" smtClean="0"/>
              <a:t>2023-10-02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4150162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884FB0-89C2-8042-8171-563F24E7DC40}" type="datetime1">
              <a:rPr lang="en-CA" smtClean="0"/>
              <a:t>2023-10-02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3488794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738D7-82ED-F94D-BE40-17C5334BF3D6}" type="datetime1">
              <a:rPr lang="en-CA" smtClean="0"/>
              <a:t>2023-10-02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3230837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D62E3-680D-5F48-A6CA-1562EF2B98BE}"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031560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lIns="720000" rIns="720000"/>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DD2B4-12C2-E846-93D3-E9AB5E7B83FF}"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1932049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F03E2D-8B90-2449-9C7F-D8B0D93351AB}"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4230274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03099-3F55-3E44-89C4-C556900AAC6F}"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05500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46AB0-B4B5-D048-A99E-44125E276FA4}"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208167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C0C73A2D-F7A3-4C63-A4A4-8958BC9E7211}" type="datetime1">
              <a:rPr lang="en-US" smtClean="0"/>
              <a:t>10/2/2023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C2CA02-E94A-478B-8824-4A2C55792BE8}" type="slidenum">
              <a:rPr lang="en-US"/>
              <a:pPr>
                <a:defRPr/>
              </a:pPr>
              <a:t>‹#›</a:t>
            </a:fld>
            <a:endParaRPr lang="en-US"/>
          </a:p>
        </p:txBody>
      </p:sp>
    </p:spTree>
    <p:extLst>
      <p:ext uri="{BB962C8B-B14F-4D97-AF65-F5344CB8AC3E}">
        <p14:creationId xmlns:p14="http://schemas.microsoft.com/office/powerpoint/2010/main" val="4230861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CFE7A1-6388-AA41-8972-B0D33DEEEC75}" type="datetime1">
              <a:rPr lang="en-CA" smtClean="0"/>
              <a:t>2023-10-02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0248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C2DEC-5EFF-2B46-9165-3B30B76B2E74}"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565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607AA8-751C-C04A-8A75-B88688DFA2CC}" type="datetime1">
              <a:rPr lang="en-CA" smtClean="0"/>
              <a:t>2023-10-02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305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67FAB-2599-B34D-9AE6-D1590F6E18EA}" type="datetime1">
              <a:rPr lang="en-CA" smtClean="0"/>
              <a:t>2023-10-02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20767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A0B47-AD2A-604B-9D53-0BB27974C3A4}" type="datetime1">
              <a:rPr lang="en-CA" smtClean="0"/>
              <a:t>2023-10-02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365014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C13D0-2B3A-F54A-AF52-11556EB49775}"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59956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48E01-CE61-8244-8761-D1A8280647A6}" type="datetime1">
              <a:rPr lang="en-CA" smtClean="0"/>
              <a:t>2023-10-02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3079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1551792"/>
          </a:xfrm>
          <a:prstGeom prst="rect">
            <a:avLst/>
          </a:prstGeom>
          <a:no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A2BB2-3764-F946-B2F2-42C2C88D01A5}" type="datetime1">
              <a:rPr lang="en-CA" smtClean="0"/>
              <a:t>2023-10-02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79480" y="6097523"/>
            <a:ext cx="107877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1503087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1551792"/>
          </a:xfrm>
          <a:prstGeom prst="rect">
            <a:avLst/>
          </a:prstGeom>
          <a:solidFill>
            <a:schemeClr val="accent5">
              <a:lumMod val="50000"/>
            </a:schemeClr>
          </a:solid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C1FDC-07BC-F849-8B7A-345C9CD3FA5A}" type="datetime1">
              <a:rPr lang="en-CA" smtClean="0"/>
              <a:t>2023-10-02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79480" y="6097523"/>
            <a:ext cx="107877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38759242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ctr" defTabSz="914400" rtl="0" eaLnBrk="1" latinLnBrk="0" hangingPunct="1">
        <a:lnSpc>
          <a:spcPct val="90000"/>
        </a:lnSpc>
        <a:spcBef>
          <a:spcPct val="0"/>
        </a:spcBef>
        <a:buNone/>
        <a:defRPr sz="3600" b="1" i="0" kern="1200">
          <a:solidFill>
            <a:srgbClr val="FFFFFF"/>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tiff"/><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0.tiff"/><Relationship Id="rId5" Type="http://schemas.openxmlformats.org/officeDocument/2006/relationships/image" Target="../media/image19.tiff"/><Relationship Id="rId4" Type="http://schemas.microsoft.com/office/2007/relationships/hdphoto" Target="../media/hdphoto1.wdp"/><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8.tiff"/><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1.tiff"/><Relationship Id="rId5" Type="http://schemas.microsoft.com/office/2007/relationships/hdphoto" Target="../media/hdphoto1.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0.tiff"/><Relationship Id="rId5" Type="http://schemas.openxmlformats.org/officeDocument/2006/relationships/image" Target="../media/image19.tiff"/><Relationship Id="rId4" Type="http://schemas.microsoft.com/office/2007/relationships/hdphoto" Target="../media/hdphoto1.wdp"/><Relationship Id="rId9"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webextension" Target="../webextensions/webextension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67.png"/><Relationship Id="rId26" Type="http://schemas.openxmlformats.org/officeDocument/2006/relationships/image" Target="../media/image710.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75.png"/><Relationship Id="rId42" Type="http://schemas.openxmlformats.org/officeDocument/2006/relationships/image" Target="../media/image79.png"/><Relationship Id="rId7" Type="http://schemas.openxmlformats.org/officeDocument/2006/relationships/customXml" Target="../ink/ink2.xml"/><Relationship Id="rId2" Type="http://schemas.openxmlformats.org/officeDocument/2006/relationships/notesSlide" Target="../notesSlides/notesSlide32.xml"/><Relationship Id="rId16" Type="http://schemas.openxmlformats.org/officeDocument/2006/relationships/image" Target="../media/image660.png"/><Relationship Id="rId20" Type="http://schemas.openxmlformats.org/officeDocument/2006/relationships/image" Target="../media/image680.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13.xml"/><Relationship Id="rId6" Type="http://schemas.openxmlformats.org/officeDocument/2006/relationships/image" Target="../media/image612.png"/><Relationship Id="rId11" Type="http://schemas.openxmlformats.org/officeDocument/2006/relationships/customXml" Target="../ink/ink4.xml"/><Relationship Id="rId24" Type="http://schemas.openxmlformats.org/officeDocument/2006/relationships/image" Target="../media/image700.png"/><Relationship Id="rId32" Type="http://schemas.openxmlformats.org/officeDocument/2006/relationships/image" Target="../media/image74.png"/><Relationship Id="rId37" Type="http://schemas.openxmlformats.org/officeDocument/2006/relationships/customXml" Target="../ink/ink17.xml"/><Relationship Id="rId40" Type="http://schemas.openxmlformats.org/officeDocument/2006/relationships/image" Target="../media/image78.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720.png"/><Relationship Id="rId36" Type="http://schemas.openxmlformats.org/officeDocument/2006/relationships/image" Target="../media/image76.png"/><Relationship Id="rId10" Type="http://schemas.openxmlformats.org/officeDocument/2006/relationships/image" Target="../media/image630.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80.png"/><Relationship Id="rId4" Type="http://schemas.openxmlformats.org/officeDocument/2006/relationships/image" Target="../media/image39.png"/><Relationship Id="rId9" Type="http://schemas.openxmlformats.org/officeDocument/2006/relationships/customXml" Target="../ink/ink3.xml"/><Relationship Id="rId14" Type="http://schemas.openxmlformats.org/officeDocument/2006/relationships/image" Target="../media/image650.png"/><Relationship Id="rId22" Type="http://schemas.openxmlformats.org/officeDocument/2006/relationships/image" Target="../media/image690.png"/><Relationship Id="rId27" Type="http://schemas.openxmlformats.org/officeDocument/2006/relationships/customXml" Target="../ink/ink12.xml"/><Relationship Id="rId30" Type="http://schemas.openxmlformats.org/officeDocument/2006/relationships/image" Target="../media/image73.png"/><Relationship Id="rId35" Type="http://schemas.openxmlformats.org/officeDocument/2006/relationships/customXml" Target="../ink/ink16.xml"/><Relationship Id="rId43" Type="http://schemas.openxmlformats.org/officeDocument/2006/relationships/customXml" Target="../ink/ink20.xml"/><Relationship Id="rId8" Type="http://schemas.openxmlformats.org/officeDocument/2006/relationships/image" Target="../media/image620.png"/><Relationship Id="rId3" Type="http://schemas.openxmlformats.org/officeDocument/2006/relationships/image" Target="../media/image38.png"/><Relationship Id="rId12" Type="http://schemas.openxmlformats.org/officeDocument/2006/relationships/image" Target="../media/image64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420.png"/></Relationships>
</file>

<file path=ppt/slides/_rels/slide59.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49.png"/><Relationship Id="rId18" Type="http://schemas.openxmlformats.org/officeDocument/2006/relationships/customXml" Target="../ink/ink29.xml"/><Relationship Id="rId3" Type="http://schemas.openxmlformats.org/officeDocument/2006/relationships/image" Target="../media/image43.png"/><Relationship Id="rId21" Type="http://schemas.openxmlformats.org/officeDocument/2006/relationships/image" Target="../media/image53.png"/><Relationship Id="rId7" Type="http://schemas.openxmlformats.org/officeDocument/2006/relationships/image" Target="../media/image46.png"/><Relationship Id="rId12" Type="http://schemas.openxmlformats.org/officeDocument/2006/relationships/customXml" Target="../ink/ink26.xml"/><Relationship Id="rId17" Type="http://schemas.openxmlformats.org/officeDocument/2006/relationships/image" Target="../media/image51.png"/><Relationship Id="rId2" Type="http://schemas.openxmlformats.org/officeDocument/2006/relationships/notesSlide" Target="../notesSlides/notesSlide39.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13.xml"/><Relationship Id="rId6" Type="http://schemas.openxmlformats.org/officeDocument/2006/relationships/customXml" Target="../ink/ink23.xml"/><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0.png"/><Relationship Id="rId10" Type="http://schemas.openxmlformats.org/officeDocument/2006/relationships/customXml" Target="../ink/ink25.xml"/><Relationship Id="rId19" Type="http://schemas.openxmlformats.org/officeDocument/2006/relationships/image" Target="../media/image52.png"/><Relationship Id="rId4" Type="http://schemas.openxmlformats.org/officeDocument/2006/relationships/customXml" Target="../ink/ink22.xml"/><Relationship Id="rId9" Type="http://schemas.openxmlformats.org/officeDocument/2006/relationships/image" Target="../media/image47.png"/><Relationship Id="rId14" Type="http://schemas.openxmlformats.org/officeDocument/2006/relationships/customXml" Target="../ink/ink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1543050" y="1958009"/>
            <a:ext cx="7372350" cy="1830561"/>
          </a:xfrm>
        </p:spPr>
        <p:txBody>
          <a:bodyPr>
            <a:normAutofit fontScale="90000"/>
          </a:bodyPr>
          <a:lstStyle/>
          <a:p>
            <a:pPr eaLnBrk="1" hangingPunct="1">
              <a:defRPr/>
            </a:pPr>
            <a:r>
              <a:rPr lang="en-US" sz="3600" dirty="0"/>
              <a:t>Comp 4350</a:t>
            </a:r>
            <a:br>
              <a:rPr lang="en-US" sz="3600" dirty="0"/>
            </a:br>
            <a:r>
              <a:rPr lang="en-US" sz="3600" dirty="0"/>
              <a:t>Software Engineering </a:t>
            </a:r>
            <a:r>
              <a:rPr lang="en-US" altLang="zh-CN" sz="3600" dirty="0"/>
              <a:t>II</a:t>
            </a:r>
            <a:br>
              <a:rPr lang="en-US" sz="3600" dirty="0"/>
            </a:br>
            <a:r>
              <a:rPr lang="en-US" sz="3600" dirty="0">
                <a:cs typeface="Arial" panose="020B0604020202020204" pitchFamily="34" charset="0"/>
              </a:rPr>
              <a:t>Lecture</a:t>
            </a:r>
            <a:r>
              <a:rPr lang="en-US" altLang="en-US" sz="3600" dirty="0">
                <a:ea typeface="Futura Medium" panose="020B0602020204020303" pitchFamily="34" charset="-79"/>
                <a:cs typeface="Arial" panose="020B0604020202020204" pitchFamily="34" charset="0"/>
              </a:rPr>
              <a:t> 7</a:t>
            </a: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2997434" y="4303645"/>
            <a:ext cx="31491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800" dirty="0"/>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373D-A0CE-4AA9-B9FB-B22CAF5A4D07}"/>
              </a:ext>
            </a:extLst>
          </p:cNvPr>
          <p:cNvSpPr>
            <a:spLocks noGrp="1"/>
          </p:cNvSpPr>
          <p:nvPr>
            <p:ph type="title"/>
          </p:nvPr>
        </p:nvSpPr>
        <p:spPr/>
        <p:txBody>
          <a:bodyPr/>
          <a:lstStyle/>
          <a:p>
            <a:r>
              <a:rPr lang="en-US" dirty="0"/>
              <a:t>Regression (numeric)</a:t>
            </a:r>
            <a:endParaRPr lang="LID4096" dirty="0"/>
          </a:p>
        </p:txBody>
      </p:sp>
      <p:sp>
        <p:nvSpPr>
          <p:cNvPr id="4" name="Slide Number Placeholder 3">
            <a:extLst>
              <a:ext uri="{FF2B5EF4-FFF2-40B4-BE49-F238E27FC236}">
                <a16:creationId xmlns:a16="http://schemas.microsoft.com/office/drawing/2014/main" id="{8C43B72B-9CD1-4442-A6D0-5D0A95AAF51E}"/>
              </a:ext>
            </a:extLst>
          </p:cNvPr>
          <p:cNvSpPr>
            <a:spLocks noGrp="1"/>
          </p:cNvSpPr>
          <p:nvPr>
            <p:ph type="sldNum" sz="quarter" idx="12"/>
          </p:nvPr>
        </p:nvSpPr>
        <p:spPr/>
        <p:txBody>
          <a:bodyPr/>
          <a:lstStyle/>
          <a:p>
            <a:fld id="{16D6CE68-A2D0-4148-AD8B-3294DC4CB750}" type="slidenum">
              <a:rPr lang="en-US" smtClean="0"/>
              <a:t>10</a:t>
            </a:fld>
            <a:endParaRPr lang="en-US" dirty="0"/>
          </a:p>
        </p:txBody>
      </p:sp>
      <p:pic>
        <p:nvPicPr>
          <p:cNvPr id="2052" name="Picture 4" descr="Implementing Simple Linear Regression without any Python Machine learining  libraries">
            <a:extLst>
              <a:ext uri="{FF2B5EF4-FFF2-40B4-BE49-F238E27FC236}">
                <a16:creationId xmlns:a16="http://schemas.microsoft.com/office/drawing/2014/main" id="{CAA33A0A-9BB1-42DA-956E-38F661917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966" y="1761850"/>
            <a:ext cx="4959626" cy="495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10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8360-1096-CD42-9BF3-DD8C0BBEAE55}"/>
              </a:ext>
            </a:extLst>
          </p:cNvPr>
          <p:cNvSpPr>
            <a:spLocks noGrp="1"/>
          </p:cNvSpPr>
          <p:nvPr>
            <p:ph type="title"/>
          </p:nvPr>
        </p:nvSpPr>
        <p:spPr/>
        <p:txBody>
          <a:bodyPr/>
          <a:lstStyle/>
          <a:p>
            <a:r>
              <a:rPr lang="en-US" dirty="0"/>
              <a:t>Frequent pattern (itemset) mining</a:t>
            </a:r>
          </a:p>
        </p:txBody>
      </p:sp>
      <p:sp>
        <p:nvSpPr>
          <p:cNvPr id="4" name="Slide Number Placeholder 3">
            <a:extLst>
              <a:ext uri="{FF2B5EF4-FFF2-40B4-BE49-F238E27FC236}">
                <a16:creationId xmlns:a16="http://schemas.microsoft.com/office/drawing/2014/main" id="{1CD2499D-56FD-C14D-8E51-40A927C902A3}"/>
              </a:ext>
            </a:extLst>
          </p:cNvPr>
          <p:cNvSpPr>
            <a:spLocks noGrp="1"/>
          </p:cNvSpPr>
          <p:nvPr>
            <p:ph type="sldNum" sz="quarter" idx="12"/>
          </p:nvPr>
        </p:nvSpPr>
        <p:spPr/>
        <p:txBody>
          <a:bodyPr/>
          <a:lstStyle/>
          <a:p>
            <a:fld id="{16D6CE68-A2D0-4148-AD8B-3294DC4CB750}" type="slidenum">
              <a:rPr lang="en-US" smtClean="0"/>
              <a:t>11</a:t>
            </a:fld>
            <a:endParaRPr lang="en-US" dirty="0"/>
          </a:p>
        </p:txBody>
      </p:sp>
      <p:pic>
        <p:nvPicPr>
          <p:cNvPr id="5" name="Picture 7" descr="MCj02955860000[1]">
            <a:extLst>
              <a:ext uri="{FF2B5EF4-FFF2-40B4-BE49-F238E27FC236}">
                <a16:creationId xmlns:a16="http://schemas.microsoft.com/office/drawing/2014/main" id="{979C4672-7AB7-FA4C-A411-38D849AA10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3" y="2488406"/>
            <a:ext cx="1509713" cy="18811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MCj02955860000[1]">
            <a:extLst>
              <a:ext uri="{FF2B5EF4-FFF2-40B4-BE49-F238E27FC236}">
                <a16:creationId xmlns:a16="http://schemas.microsoft.com/office/drawing/2014/main" id="{8ACDC8A3-CF43-2D4F-9BB9-58C2B173EB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7431" y="2488406"/>
            <a:ext cx="1509712" cy="1881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MCj02955860000[1]">
            <a:extLst>
              <a:ext uri="{FF2B5EF4-FFF2-40B4-BE49-F238E27FC236}">
                <a16:creationId xmlns:a16="http://schemas.microsoft.com/office/drawing/2014/main" id="{D14BABA5-5672-484A-9B00-7242F42CC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7143" y="2488406"/>
            <a:ext cx="1509713" cy="1881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MCj02955860000[1]">
            <a:extLst>
              <a:ext uri="{FF2B5EF4-FFF2-40B4-BE49-F238E27FC236}">
                <a16:creationId xmlns:a16="http://schemas.microsoft.com/office/drawing/2014/main" id="{7C892394-E5E0-4345-9203-0A4C314E9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1631" y="2488406"/>
            <a:ext cx="1509712" cy="1881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MCj02955860000[1]">
            <a:extLst>
              <a:ext uri="{FF2B5EF4-FFF2-40B4-BE49-F238E27FC236}">
                <a16:creationId xmlns:a16="http://schemas.microsoft.com/office/drawing/2014/main" id="{480CA9D4-BE2D-404B-97B4-176D669C0C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5631" y="2488406"/>
            <a:ext cx="1509712" cy="18811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DF124A-146E-A641-B781-B35ED5B2608F}"/>
              </a:ext>
            </a:extLst>
          </p:cNvPr>
          <p:cNvSpPr txBox="1"/>
          <p:nvPr/>
        </p:nvSpPr>
        <p:spPr>
          <a:xfrm>
            <a:off x="868680" y="4844542"/>
            <a:ext cx="7406640" cy="461665"/>
          </a:xfrm>
          <a:prstGeom prst="rect">
            <a:avLst/>
          </a:prstGeom>
          <a:noFill/>
        </p:spPr>
        <p:txBody>
          <a:bodyPr wrap="square" rtlCol="0">
            <a:spAutoFit/>
          </a:bodyPr>
          <a:lstStyle/>
          <a:p>
            <a:pPr algn="ctr"/>
            <a:r>
              <a:rPr lang="en-US" sz="2400" dirty="0">
                <a:latin typeface="Gill Sans" panose="020B0502020104020203" pitchFamily="34" charset="-79"/>
                <a:cs typeface="Gill Sans" panose="020B0502020104020203" pitchFamily="34" charset="-79"/>
              </a:rPr>
              <a:t>Goal: finding sets of items frequently occurring together</a:t>
            </a:r>
          </a:p>
        </p:txBody>
      </p:sp>
    </p:spTree>
    <p:extLst>
      <p:ext uri="{BB962C8B-B14F-4D97-AF65-F5344CB8AC3E}">
        <p14:creationId xmlns:p14="http://schemas.microsoft.com/office/powerpoint/2010/main" val="185472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3" name="Slide Number Placeholder 5"/>
          <p:cNvSpPr txBox="1">
            <a:spLocks noGrp="1"/>
          </p:cNvSpPr>
          <p:nvPr/>
        </p:nvSpPr>
        <p:spPr bwMode="auto">
          <a:xfrm>
            <a:off x="8229600" y="64770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solidFill>
                  <a:schemeClr val="tx1"/>
                </a:solidFill>
                <a:latin typeface="Arial" pitchFamily="34" charset="0"/>
              </a:defRPr>
            </a:lvl1pPr>
            <a:lvl2pPr marL="742950" indent="-285750" algn="l">
              <a:defRPr>
                <a:solidFill>
                  <a:schemeClr val="tx1"/>
                </a:solidFill>
                <a:latin typeface="Arial" pitchFamily="34" charset="0"/>
              </a:defRPr>
            </a:lvl2pPr>
            <a:lvl3pPr marL="1143000" indent="-228600" algn="l">
              <a:defRPr>
                <a:solidFill>
                  <a:schemeClr val="tx1"/>
                </a:solidFill>
                <a:latin typeface="Arial" pitchFamily="34" charset="0"/>
              </a:defRPr>
            </a:lvl3pPr>
            <a:lvl4pPr marL="160020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1" hangingPunct="1"/>
            <a:fld id="{3694DFFA-1F2A-4817-80A2-D23B4BC0DD60}" type="slidenum">
              <a:rPr lang="en-US" sz="1400">
                <a:solidFill>
                  <a:schemeClr val="bg1"/>
                </a:solidFill>
                <a:cs typeface="Arial" pitchFamily="34" charset="0"/>
              </a:rPr>
              <a:pPr algn="r" eaLnBrk="1" hangingPunct="1"/>
              <a:t>12</a:t>
            </a:fld>
            <a:endParaRPr lang="en-US" sz="1400">
              <a:solidFill>
                <a:schemeClr val="bg1"/>
              </a:solidFill>
              <a:cs typeface="Arial" pitchFamily="34" charset="0"/>
            </a:endParaRPr>
          </a:p>
        </p:txBody>
      </p:sp>
      <p:sp>
        <p:nvSpPr>
          <p:cNvPr id="1428484" name="Rectangle 1026"/>
          <p:cNvSpPr>
            <a:spLocks noGrp="1" noChangeArrowheads="1"/>
          </p:cNvSpPr>
          <p:nvPr>
            <p:ph type="title" idx="4294967295"/>
          </p:nvPr>
        </p:nvSpPr>
        <p:spPr/>
        <p:txBody>
          <a:bodyPr/>
          <a:lstStyle/>
          <a:p>
            <a:r>
              <a:rPr lang="en-US" dirty="0"/>
              <a:t>Definition: Frequent </a:t>
            </a:r>
            <a:r>
              <a:rPr lang="en-US" dirty="0" err="1"/>
              <a:t>Itemsets</a:t>
            </a:r>
            <a:endParaRPr lang="en-US" dirty="0"/>
          </a:p>
        </p:txBody>
      </p:sp>
      <p:sp>
        <p:nvSpPr>
          <p:cNvPr id="1428485" name="Rectangle 1027"/>
          <p:cNvSpPr>
            <a:spLocks noGrp="1" noChangeArrowheads="1"/>
          </p:cNvSpPr>
          <p:nvPr>
            <p:ph type="body" sz="half" idx="4294967295"/>
          </p:nvPr>
        </p:nvSpPr>
        <p:spPr>
          <a:xfrm>
            <a:off x="126717" y="2080008"/>
            <a:ext cx="5203304" cy="5562600"/>
          </a:xfrm>
        </p:spPr>
        <p:txBody>
          <a:bodyPr/>
          <a:lstStyle/>
          <a:p>
            <a:r>
              <a:rPr lang="en-US" sz="2400" dirty="0" err="1">
                <a:latin typeface="+mn-lt"/>
              </a:rPr>
              <a:t>Itemset</a:t>
            </a:r>
            <a:r>
              <a:rPr lang="en-US" sz="2400" dirty="0">
                <a:latin typeface="+mn-lt"/>
              </a:rPr>
              <a:t>: a set of items</a:t>
            </a:r>
          </a:p>
          <a:p>
            <a:pPr lvl="1"/>
            <a:r>
              <a:rPr lang="en-US" sz="2200" dirty="0">
                <a:latin typeface="+mn-lt"/>
              </a:rPr>
              <a:t>E.g., </a:t>
            </a:r>
            <a:r>
              <a:rPr lang="en-US" sz="2200" dirty="0" err="1">
                <a:latin typeface="+mn-lt"/>
              </a:rPr>
              <a:t>acm</a:t>
            </a:r>
            <a:r>
              <a:rPr lang="en-US" sz="2200" dirty="0">
                <a:latin typeface="+mn-lt"/>
              </a:rPr>
              <a:t>={a, c, m}</a:t>
            </a:r>
          </a:p>
          <a:p>
            <a:r>
              <a:rPr lang="en-US" sz="2400" dirty="0">
                <a:latin typeface="+mn-lt"/>
              </a:rPr>
              <a:t>(absolute) Support of </a:t>
            </a:r>
            <a:r>
              <a:rPr lang="en-US" sz="2400" dirty="0" err="1">
                <a:latin typeface="+mn-lt"/>
              </a:rPr>
              <a:t>itemsets</a:t>
            </a:r>
            <a:endParaRPr lang="en-US" sz="2400" dirty="0">
              <a:latin typeface="+mn-lt"/>
            </a:endParaRPr>
          </a:p>
          <a:p>
            <a:pPr lvl="1"/>
            <a:r>
              <a:rPr lang="en-US" sz="2200" dirty="0">
                <a:latin typeface="+mn-lt"/>
              </a:rPr>
              <a:t>Sup(</a:t>
            </a:r>
            <a:r>
              <a:rPr lang="en-US" sz="2200" dirty="0" err="1">
                <a:latin typeface="+mn-lt"/>
              </a:rPr>
              <a:t>acm</a:t>
            </a:r>
            <a:r>
              <a:rPr lang="en-US" sz="2200" dirty="0">
                <a:latin typeface="+mn-lt"/>
              </a:rPr>
              <a:t>)=3</a:t>
            </a:r>
          </a:p>
          <a:p>
            <a:r>
              <a:rPr lang="en-US" sz="2400" dirty="0">
                <a:latin typeface="+mn-lt"/>
              </a:rPr>
              <a:t>Given </a:t>
            </a:r>
            <a:r>
              <a:rPr lang="en-US" sz="2400" dirty="0" err="1">
                <a:latin typeface="+mn-lt"/>
              </a:rPr>
              <a:t>min_sup</a:t>
            </a:r>
            <a:r>
              <a:rPr lang="en-US" sz="2400" dirty="0">
                <a:latin typeface="+mn-lt"/>
              </a:rPr>
              <a:t> = 3, </a:t>
            </a:r>
            <a:r>
              <a:rPr lang="en-US" sz="2400" dirty="0" err="1">
                <a:solidFill>
                  <a:srgbClr val="FF0000"/>
                </a:solidFill>
                <a:latin typeface="+mn-lt"/>
              </a:rPr>
              <a:t>acm</a:t>
            </a:r>
            <a:r>
              <a:rPr lang="en-US" sz="2400" dirty="0">
                <a:latin typeface="+mn-lt"/>
              </a:rPr>
              <a:t> is a frequent pattern</a:t>
            </a:r>
          </a:p>
          <a:p>
            <a:r>
              <a:rPr lang="en-US" sz="2400" dirty="0">
                <a:latin typeface="+mn-lt"/>
              </a:rPr>
              <a:t>Frequent pattern mining: find all frequent patterns in a database</a:t>
            </a:r>
          </a:p>
        </p:txBody>
      </p:sp>
      <p:graphicFrame>
        <p:nvGraphicFramePr>
          <p:cNvPr id="916484" name="Group 1028"/>
          <p:cNvGraphicFramePr>
            <a:graphicFrameLocks noGrp="1"/>
          </p:cNvGraphicFramePr>
          <p:nvPr/>
        </p:nvGraphicFramePr>
        <p:xfrm>
          <a:off x="5558621" y="2828925"/>
          <a:ext cx="3505200" cy="2377440"/>
        </p:xfrm>
        <a:graphic>
          <a:graphicData uri="http://schemas.openxmlformats.org/drawingml/2006/table">
            <a:tbl>
              <a:tblPr/>
              <a:tblGrid>
                <a:gridCol w="838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1" i="0" u="none" strike="noStrike" cap="none" normalizeH="0" baseline="0">
                          <a:ln>
                            <a:noFill/>
                          </a:ln>
                          <a:solidFill>
                            <a:schemeClr val="accent2"/>
                          </a:solidFill>
                          <a:effectLst/>
                          <a:latin typeface="Tahoma" pitchFamily="34" charset="0"/>
                          <a:cs typeface="Arial" pitchFamily="34" charset="0"/>
                        </a:rPr>
                        <a:t>TID</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1" i="0" u="none" strike="noStrike" cap="none" normalizeH="0" baseline="0">
                          <a:ln>
                            <a:noFill/>
                          </a:ln>
                          <a:solidFill>
                            <a:schemeClr val="accent2"/>
                          </a:solidFill>
                          <a:effectLst/>
                          <a:latin typeface="Tahoma" pitchFamily="34" charset="0"/>
                          <a:cs typeface="Arial" pitchFamily="34" charset="0"/>
                        </a:rPr>
                        <a:t>Items bought</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92100">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dirty="0">
                          <a:ln>
                            <a:noFill/>
                          </a:ln>
                          <a:solidFill>
                            <a:schemeClr val="accent2"/>
                          </a:solidFill>
                          <a:effectLst/>
                          <a:latin typeface="Tahoma" pitchFamily="34" charset="0"/>
                          <a:cs typeface="Arial" pitchFamily="34" charset="0"/>
                        </a:rPr>
                        <a:t>100</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f, </a:t>
                      </a:r>
                      <a:r>
                        <a:rPr kumimoji="0" lang="en-US" sz="2000" b="0" i="0" u="none" strike="noStrike" cap="none" normalizeH="0" baseline="0">
                          <a:ln>
                            <a:noFill/>
                          </a:ln>
                          <a:solidFill>
                            <a:srgbClr val="FF0000"/>
                          </a:solidFill>
                          <a:effectLst/>
                          <a:latin typeface="Tahoma" pitchFamily="34" charset="0"/>
                          <a:cs typeface="Arial" pitchFamily="34" charset="0"/>
                        </a:rPr>
                        <a:t>a</a:t>
                      </a:r>
                      <a:r>
                        <a:rPr kumimoji="0" lang="en-US" sz="2000" b="0" i="0" u="none" strike="noStrike" cap="none" normalizeH="0" baseline="0">
                          <a:ln>
                            <a:noFill/>
                          </a:ln>
                          <a:solidFill>
                            <a:schemeClr val="accent2"/>
                          </a:solidFill>
                          <a:effectLst/>
                          <a:latin typeface="Tahoma" pitchFamily="34" charset="0"/>
                          <a:cs typeface="Arial" pitchFamily="34" charset="0"/>
                        </a:rPr>
                        <a:t>, </a:t>
                      </a:r>
                      <a:r>
                        <a:rPr kumimoji="0" lang="en-US" sz="2000" b="0" i="0" u="none" strike="noStrike" cap="none" normalizeH="0" baseline="0">
                          <a:ln>
                            <a:noFill/>
                          </a:ln>
                          <a:solidFill>
                            <a:srgbClr val="FF0000"/>
                          </a:solidFill>
                          <a:effectLst/>
                          <a:latin typeface="Tahoma" pitchFamily="34" charset="0"/>
                          <a:cs typeface="Arial" pitchFamily="34" charset="0"/>
                        </a:rPr>
                        <a:t>c</a:t>
                      </a:r>
                      <a:r>
                        <a:rPr kumimoji="0" lang="en-US" sz="2000" b="0" i="0" u="none" strike="noStrike" cap="none" normalizeH="0" baseline="0">
                          <a:ln>
                            <a:noFill/>
                          </a:ln>
                          <a:solidFill>
                            <a:schemeClr val="accent2"/>
                          </a:solidFill>
                          <a:effectLst/>
                          <a:latin typeface="Tahoma" pitchFamily="34" charset="0"/>
                          <a:cs typeface="Arial" pitchFamily="34" charset="0"/>
                        </a:rPr>
                        <a:t>, d, g, I, </a:t>
                      </a:r>
                      <a:r>
                        <a:rPr kumimoji="0" lang="en-US" sz="2000" b="0" i="0" u="none" strike="noStrike" cap="none" normalizeH="0" baseline="0">
                          <a:ln>
                            <a:noFill/>
                          </a:ln>
                          <a:solidFill>
                            <a:srgbClr val="FF0000"/>
                          </a:solidFill>
                          <a:effectLst/>
                          <a:latin typeface="Tahoma" pitchFamily="34" charset="0"/>
                          <a:cs typeface="Arial" pitchFamily="34" charset="0"/>
                        </a:rPr>
                        <a:t>m</a:t>
                      </a:r>
                      <a:r>
                        <a:rPr kumimoji="0" lang="en-US" sz="2000" b="0" i="0" u="none" strike="noStrike" cap="none" normalizeH="0" baseline="0">
                          <a:ln>
                            <a:noFill/>
                          </a:ln>
                          <a:solidFill>
                            <a:schemeClr val="accent2"/>
                          </a:solidFill>
                          <a:effectLst/>
                          <a:latin typeface="Tahoma" pitchFamily="34" charset="0"/>
                          <a:cs typeface="Arial" pitchFamily="34" charset="0"/>
                        </a:rPr>
                        <a:t>, p</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92100">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200</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rgbClr val="FF0000"/>
                          </a:solidFill>
                          <a:effectLst/>
                          <a:latin typeface="Tahoma" pitchFamily="34" charset="0"/>
                          <a:cs typeface="Arial" pitchFamily="34" charset="0"/>
                        </a:rPr>
                        <a:t>a</a:t>
                      </a:r>
                      <a:r>
                        <a:rPr kumimoji="0" lang="en-US" sz="2000" b="0" i="0" u="none" strike="noStrike" cap="none" normalizeH="0" baseline="0">
                          <a:ln>
                            <a:noFill/>
                          </a:ln>
                          <a:solidFill>
                            <a:schemeClr val="accent2"/>
                          </a:solidFill>
                          <a:effectLst/>
                          <a:latin typeface="Tahoma" pitchFamily="34" charset="0"/>
                          <a:cs typeface="Arial" pitchFamily="34" charset="0"/>
                        </a:rPr>
                        <a:t>, b, </a:t>
                      </a:r>
                      <a:r>
                        <a:rPr kumimoji="0" lang="en-US" sz="2000" b="0" i="0" u="none" strike="noStrike" cap="none" normalizeH="0" baseline="0">
                          <a:ln>
                            <a:noFill/>
                          </a:ln>
                          <a:solidFill>
                            <a:srgbClr val="FF0000"/>
                          </a:solidFill>
                          <a:effectLst/>
                          <a:latin typeface="Tahoma" pitchFamily="34" charset="0"/>
                          <a:cs typeface="Arial" pitchFamily="34" charset="0"/>
                        </a:rPr>
                        <a:t>c</a:t>
                      </a:r>
                      <a:r>
                        <a:rPr kumimoji="0" lang="en-US" sz="2000" b="0" i="0" u="none" strike="noStrike" cap="none" normalizeH="0" baseline="0">
                          <a:ln>
                            <a:noFill/>
                          </a:ln>
                          <a:solidFill>
                            <a:schemeClr val="accent2"/>
                          </a:solidFill>
                          <a:effectLst/>
                          <a:latin typeface="Tahoma" pitchFamily="34" charset="0"/>
                          <a:cs typeface="Arial" pitchFamily="34" charset="0"/>
                        </a:rPr>
                        <a:t>, f, l, </a:t>
                      </a:r>
                      <a:r>
                        <a:rPr kumimoji="0" lang="en-US" sz="2000" b="0" i="0" u="none" strike="noStrike" cap="none" normalizeH="0" baseline="0">
                          <a:ln>
                            <a:noFill/>
                          </a:ln>
                          <a:solidFill>
                            <a:srgbClr val="FF0000"/>
                          </a:solidFill>
                          <a:effectLst/>
                          <a:latin typeface="Tahoma" pitchFamily="34" charset="0"/>
                          <a:cs typeface="Arial" pitchFamily="34" charset="0"/>
                        </a:rPr>
                        <a:t>m</a:t>
                      </a:r>
                      <a:r>
                        <a:rPr kumimoji="0" lang="en-US" sz="2000" b="0" i="0" u="none" strike="noStrike" cap="none" normalizeH="0" baseline="0">
                          <a:ln>
                            <a:noFill/>
                          </a:ln>
                          <a:solidFill>
                            <a:schemeClr val="accent2"/>
                          </a:solidFill>
                          <a:effectLst/>
                          <a:latin typeface="Tahoma" pitchFamily="34" charset="0"/>
                          <a:cs typeface="Arial" pitchFamily="34" charset="0"/>
                        </a:rPr>
                        <a:t>, o</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92100">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300</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b, f, h, j, o</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92100">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400</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dirty="0">
                          <a:ln>
                            <a:noFill/>
                          </a:ln>
                          <a:solidFill>
                            <a:schemeClr val="accent2"/>
                          </a:solidFill>
                          <a:effectLst/>
                          <a:latin typeface="Tahoma" pitchFamily="34" charset="0"/>
                          <a:cs typeface="Arial" pitchFamily="34" charset="0"/>
                        </a:rPr>
                        <a:t>b, c, k, s, p</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92100">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a:ln>
                            <a:noFill/>
                          </a:ln>
                          <a:solidFill>
                            <a:schemeClr val="accent2"/>
                          </a:solidFill>
                          <a:effectLst/>
                          <a:latin typeface="Tahoma" pitchFamily="34" charset="0"/>
                          <a:cs typeface="Arial" pitchFamily="34" charset="0"/>
                        </a:rPr>
                        <a:t>500</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3333FF"/>
                        </a:buClr>
                        <a:buSzTx/>
                        <a:buFont typeface="Wingdings" pitchFamily="2" charset="2"/>
                        <a:buNone/>
                        <a:tabLst/>
                      </a:pPr>
                      <a:r>
                        <a:rPr kumimoji="0" lang="en-US" sz="2000" b="0" i="0" u="none" strike="noStrike" cap="none" normalizeH="0" baseline="0" dirty="0">
                          <a:ln>
                            <a:noFill/>
                          </a:ln>
                          <a:solidFill>
                            <a:srgbClr val="FF0000"/>
                          </a:solidFill>
                          <a:effectLst/>
                          <a:latin typeface="Tahoma" pitchFamily="34" charset="0"/>
                          <a:cs typeface="Arial" pitchFamily="34" charset="0"/>
                        </a:rPr>
                        <a:t>a</a:t>
                      </a:r>
                      <a:r>
                        <a:rPr kumimoji="0" lang="en-US" sz="2000" b="0" i="0" u="none" strike="noStrike" cap="none" normalizeH="0" baseline="0" dirty="0">
                          <a:ln>
                            <a:noFill/>
                          </a:ln>
                          <a:solidFill>
                            <a:schemeClr val="accent2"/>
                          </a:solidFill>
                          <a:effectLst/>
                          <a:latin typeface="Tahoma" pitchFamily="34" charset="0"/>
                          <a:cs typeface="Arial" pitchFamily="34" charset="0"/>
                        </a:rPr>
                        <a:t>, f, </a:t>
                      </a:r>
                      <a:r>
                        <a:rPr kumimoji="0" lang="en-US" sz="2000" b="0" i="0" u="none" strike="noStrike" cap="none" normalizeH="0" baseline="0" dirty="0">
                          <a:ln>
                            <a:noFill/>
                          </a:ln>
                          <a:solidFill>
                            <a:srgbClr val="FF0000"/>
                          </a:solidFill>
                          <a:effectLst/>
                          <a:latin typeface="Tahoma" pitchFamily="34" charset="0"/>
                          <a:cs typeface="Arial" pitchFamily="34" charset="0"/>
                        </a:rPr>
                        <a:t>c</a:t>
                      </a:r>
                      <a:r>
                        <a:rPr kumimoji="0" lang="en-US" sz="2000" b="0" i="0" u="none" strike="noStrike" cap="none" normalizeH="0" baseline="0" dirty="0">
                          <a:ln>
                            <a:noFill/>
                          </a:ln>
                          <a:solidFill>
                            <a:schemeClr val="accent2"/>
                          </a:solidFill>
                          <a:effectLst/>
                          <a:latin typeface="Tahoma" pitchFamily="34" charset="0"/>
                          <a:cs typeface="Arial" pitchFamily="34" charset="0"/>
                        </a:rPr>
                        <a:t>, e, l, p, </a:t>
                      </a:r>
                      <a:r>
                        <a:rPr kumimoji="0" lang="en-US" sz="2000" b="0" i="0" u="none" strike="noStrike" cap="none" normalizeH="0" baseline="0" dirty="0">
                          <a:ln>
                            <a:noFill/>
                          </a:ln>
                          <a:solidFill>
                            <a:srgbClr val="FF0000"/>
                          </a:solidFill>
                          <a:effectLst/>
                          <a:latin typeface="Tahoma" pitchFamily="34" charset="0"/>
                          <a:cs typeface="Arial" pitchFamily="34" charset="0"/>
                        </a:rPr>
                        <a:t>m</a:t>
                      </a:r>
                      <a:r>
                        <a:rPr kumimoji="0" lang="en-US" sz="2000" b="0" i="0" u="none" strike="noStrike" cap="none" normalizeH="0" baseline="0" dirty="0">
                          <a:ln>
                            <a:noFill/>
                          </a:ln>
                          <a:solidFill>
                            <a:schemeClr val="accent2"/>
                          </a:solidFill>
                          <a:effectLst/>
                          <a:latin typeface="Tahoma" pitchFamily="34" charset="0"/>
                          <a:cs typeface="Arial" pitchFamily="34" charset="0"/>
                        </a:rPr>
                        <a:t>, n</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28509" name="Text Box 1051"/>
          <p:cNvSpPr txBox="1">
            <a:spLocks noChangeArrowheads="1"/>
          </p:cNvSpPr>
          <p:nvPr/>
        </p:nvSpPr>
        <p:spPr bwMode="auto">
          <a:xfrm>
            <a:off x="5330021" y="2163763"/>
            <a:ext cx="31356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l">
              <a:defRPr>
                <a:solidFill>
                  <a:schemeClr val="tx1"/>
                </a:solidFill>
                <a:latin typeface="Arial" pitchFamily="34" charset="0"/>
              </a:defRPr>
            </a:lvl1pPr>
            <a:lvl2pPr marL="742950" indent="-285750" algn="l">
              <a:defRPr>
                <a:solidFill>
                  <a:schemeClr val="tx1"/>
                </a:solidFill>
                <a:latin typeface="Arial" pitchFamily="34" charset="0"/>
              </a:defRPr>
            </a:lvl2pPr>
            <a:lvl3pPr marL="1143000" indent="-228600" algn="l">
              <a:defRPr>
                <a:solidFill>
                  <a:schemeClr val="tx1"/>
                </a:solidFill>
                <a:latin typeface="Arial" pitchFamily="34" charset="0"/>
              </a:defRPr>
            </a:lvl3pPr>
            <a:lvl4pPr marL="160020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2400" dirty="0">
                <a:cs typeface="Arial" pitchFamily="34" charset="0"/>
              </a:rPr>
              <a:t>Transaction database</a:t>
            </a:r>
          </a:p>
        </p:txBody>
      </p:sp>
      <p:sp>
        <p:nvSpPr>
          <p:cNvPr id="3" name="Slide Number Placeholder 2">
            <a:extLst>
              <a:ext uri="{FF2B5EF4-FFF2-40B4-BE49-F238E27FC236}">
                <a16:creationId xmlns:a16="http://schemas.microsoft.com/office/drawing/2014/main" id="{B3A39DA3-50B3-483D-973C-0826CDFF7A0D}"/>
              </a:ext>
            </a:extLst>
          </p:cNvPr>
          <p:cNvSpPr>
            <a:spLocks noGrp="1"/>
          </p:cNvSpPr>
          <p:nvPr>
            <p:ph type="sldNum" sz="quarter" idx="12"/>
          </p:nvPr>
        </p:nvSpPr>
        <p:spPr/>
        <p:txBody>
          <a:bodyPr/>
          <a:lstStyle/>
          <a:p>
            <a:pPr>
              <a:defRPr/>
            </a:pPr>
            <a:fld id="{C2A89C40-598B-49C5-A332-3F3DDCFC9CB1}" type="slidenum">
              <a:rPr lang="en-US" smtClean="0"/>
              <a:pPr>
                <a:defRPr/>
              </a:pPr>
              <a:t>12</a:t>
            </a:fld>
            <a:endParaRPr lang="en-US"/>
          </a:p>
        </p:txBody>
      </p:sp>
    </p:spTree>
    <p:extLst>
      <p:ext uri="{BB962C8B-B14F-4D97-AF65-F5344CB8AC3E}">
        <p14:creationId xmlns:p14="http://schemas.microsoft.com/office/powerpoint/2010/main" val="103501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84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848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848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84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a:extLst>
              <a:ext uri="{FF2B5EF4-FFF2-40B4-BE49-F238E27FC236}">
                <a16:creationId xmlns:a16="http://schemas.microsoft.com/office/drawing/2014/main" id="{D4A01ABC-0F73-4E4E-9C1A-D6078B19FB1E}"/>
              </a:ext>
            </a:extLst>
          </p:cNvPr>
          <p:cNvSpPr>
            <a:spLocks noGrp="1" noChangeArrowheads="1"/>
          </p:cNvSpPr>
          <p:nvPr>
            <p:ph type="title"/>
          </p:nvPr>
        </p:nvSpPr>
        <p:spPr>
          <a:xfrm>
            <a:off x="0" y="1"/>
            <a:ext cx="9144000" cy="1551792"/>
          </a:xfrm>
        </p:spPr>
        <p:txBody>
          <a:bodyPr>
            <a:normAutofit fontScale="90000"/>
          </a:bodyPr>
          <a:lstStyle/>
          <a:p>
            <a:r>
              <a:rPr lang="en-US" altLang="en-US" dirty="0">
                <a:latin typeface="Gill Sans" panose="020B0502020104020203" pitchFamily="34" charset="-79"/>
                <a:cs typeface="Gill Sans" panose="020B0502020104020203" pitchFamily="34" charset="-79"/>
              </a:rPr>
              <a:t>Clustering</a:t>
            </a:r>
            <a:r>
              <a:rPr lang="en-US" altLang="en-US" dirty="0"/>
              <a:t>: the process of grouping a set of objects into classes of </a:t>
            </a:r>
            <a:r>
              <a:rPr lang="en-US" altLang="en-US" dirty="0">
                <a:solidFill>
                  <a:srgbClr val="FFFF00"/>
                </a:solidFill>
              </a:rPr>
              <a:t>similar</a:t>
            </a:r>
            <a:r>
              <a:rPr lang="en-US" altLang="en-US" dirty="0"/>
              <a:t> objects</a:t>
            </a:r>
          </a:p>
        </p:txBody>
      </p:sp>
      <p:sp>
        <p:nvSpPr>
          <p:cNvPr id="920579" name="Oval 3">
            <a:extLst>
              <a:ext uri="{FF2B5EF4-FFF2-40B4-BE49-F238E27FC236}">
                <a16:creationId xmlns:a16="http://schemas.microsoft.com/office/drawing/2014/main" id="{E6CBAD1B-F544-0444-B2DF-04C83A1A4352}"/>
              </a:ext>
            </a:extLst>
          </p:cNvPr>
          <p:cNvSpPr>
            <a:spLocks noChangeArrowheads="1"/>
          </p:cNvSpPr>
          <p:nvPr/>
        </p:nvSpPr>
        <p:spPr bwMode="auto">
          <a:xfrm>
            <a:off x="19050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0" name="Oval 4">
            <a:extLst>
              <a:ext uri="{FF2B5EF4-FFF2-40B4-BE49-F238E27FC236}">
                <a16:creationId xmlns:a16="http://schemas.microsoft.com/office/drawing/2014/main" id="{AAB9147A-E554-C44C-BB06-F39514C71DCF}"/>
              </a:ext>
            </a:extLst>
          </p:cNvPr>
          <p:cNvSpPr>
            <a:spLocks noChangeArrowheads="1"/>
          </p:cNvSpPr>
          <p:nvPr/>
        </p:nvSpPr>
        <p:spPr bwMode="auto">
          <a:xfrm>
            <a:off x="2133600" y="228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1" name="Oval 5">
            <a:extLst>
              <a:ext uri="{FF2B5EF4-FFF2-40B4-BE49-F238E27FC236}">
                <a16:creationId xmlns:a16="http://schemas.microsoft.com/office/drawing/2014/main" id="{5BE3ABC0-DB9E-9E42-8E59-76F3BD2D4482}"/>
              </a:ext>
            </a:extLst>
          </p:cNvPr>
          <p:cNvSpPr>
            <a:spLocks noChangeArrowheads="1"/>
          </p:cNvSpPr>
          <p:nvPr/>
        </p:nvSpPr>
        <p:spPr bwMode="auto">
          <a:xfrm>
            <a:off x="25146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2" name="Oval 6">
            <a:extLst>
              <a:ext uri="{FF2B5EF4-FFF2-40B4-BE49-F238E27FC236}">
                <a16:creationId xmlns:a16="http://schemas.microsoft.com/office/drawing/2014/main" id="{CCC6CA79-D26F-6841-BAF4-EA558B427264}"/>
              </a:ext>
            </a:extLst>
          </p:cNvPr>
          <p:cNvSpPr>
            <a:spLocks noChangeArrowheads="1"/>
          </p:cNvSpPr>
          <p:nvPr/>
        </p:nvSpPr>
        <p:spPr bwMode="auto">
          <a:xfrm>
            <a:off x="2286000" y="2590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3" name="Oval 7">
            <a:extLst>
              <a:ext uri="{FF2B5EF4-FFF2-40B4-BE49-F238E27FC236}">
                <a16:creationId xmlns:a16="http://schemas.microsoft.com/office/drawing/2014/main" id="{5879C667-7404-D84F-9F11-DED6A9A3D5A0}"/>
              </a:ext>
            </a:extLst>
          </p:cNvPr>
          <p:cNvSpPr>
            <a:spLocks noChangeArrowheads="1"/>
          </p:cNvSpPr>
          <p:nvPr/>
        </p:nvSpPr>
        <p:spPr bwMode="auto">
          <a:xfrm>
            <a:off x="20574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4" name="Oval 8">
            <a:extLst>
              <a:ext uri="{FF2B5EF4-FFF2-40B4-BE49-F238E27FC236}">
                <a16:creationId xmlns:a16="http://schemas.microsoft.com/office/drawing/2014/main" id="{F5636959-B552-0D4F-84A1-8039DD6D045D}"/>
              </a:ext>
            </a:extLst>
          </p:cNvPr>
          <p:cNvSpPr>
            <a:spLocks noChangeArrowheads="1"/>
          </p:cNvSpPr>
          <p:nvPr/>
        </p:nvSpPr>
        <p:spPr bwMode="auto">
          <a:xfrm>
            <a:off x="2514600" y="2819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5" name="Oval 9">
            <a:extLst>
              <a:ext uri="{FF2B5EF4-FFF2-40B4-BE49-F238E27FC236}">
                <a16:creationId xmlns:a16="http://schemas.microsoft.com/office/drawing/2014/main" id="{BDFC90A8-1AB3-404D-B482-A9E2D0ACA2EA}"/>
              </a:ext>
            </a:extLst>
          </p:cNvPr>
          <p:cNvSpPr>
            <a:spLocks noChangeArrowheads="1"/>
          </p:cNvSpPr>
          <p:nvPr/>
        </p:nvSpPr>
        <p:spPr bwMode="auto">
          <a:xfrm>
            <a:off x="9906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6" name="Oval 10">
            <a:extLst>
              <a:ext uri="{FF2B5EF4-FFF2-40B4-BE49-F238E27FC236}">
                <a16:creationId xmlns:a16="http://schemas.microsoft.com/office/drawing/2014/main" id="{FB15734D-3459-9941-AA81-7961B1108238}"/>
              </a:ext>
            </a:extLst>
          </p:cNvPr>
          <p:cNvSpPr>
            <a:spLocks noChangeArrowheads="1"/>
          </p:cNvSpPr>
          <p:nvPr/>
        </p:nvSpPr>
        <p:spPr bwMode="auto">
          <a:xfrm>
            <a:off x="1600200" y="3505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7" name="Oval 11">
            <a:extLst>
              <a:ext uri="{FF2B5EF4-FFF2-40B4-BE49-F238E27FC236}">
                <a16:creationId xmlns:a16="http://schemas.microsoft.com/office/drawing/2014/main" id="{75842B07-BD46-3842-9291-A44CB5BFB854}"/>
              </a:ext>
            </a:extLst>
          </p:cNvPr>
          <p:cNvSpPr>
            <a:spLocks noChangeArrowheads="1"/>
          </p:cNvSpPr>
          <p:nvPr/>
        </p:nvSpPr>
        <p:spPr bwMode="auto">
          <a:xfrm>
            <a:off x="13716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8" name="Oval 12">
            <a:extLst>
              <a:ext uri="{FF2B5EF4-FFF2-40B4-BE49-F238E27FC236}">
                <a16:creationId xmlns:a16="http://schemas.microsoft.com/office/drawing/2014/main" id="{D6ADE836-97EF-1441-AB12-290BB9CC72CA}"/>
              </a:ext>
            </a:extLst>
          </p:cNvPr>
          <p:cNvSpPr>
            <a:spLocks noChangeArrowheads="1"/>
          </p:cNvSpPr>
          <p:nvPr/>
        </p:nvSpPr>
        <p:spPr bwMode="auto">
          <a:xfrm>
            <a:off x="990600" y="3886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89" name="Oval 13">
            <a:extLst>
              <a:ext uri="{FF2B5EF4-FFF2-40B4-BE49-F238E27FC236}">
                <a16:creationId xmlns:a16="http://schemas.microsoft.com/office/drawing/2014/main" id="{A9F5481F-36DF-0F4F-BB47-360928A80C9C}"/>
              </a:ext>
            </a:extLst>
          </p:cNvPr>
          <p:cNvSpPr>
            <a:spLocks noChangeArrowheads="1"/>
          </p:cNvSpPr>
          <p:nvPr/>
        </p:nvSpPr>
        <p:spPr bwMode="auto">
          <a:xfrm>
            <a:off x="1447800" y="4267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0" name="Oval 14">
            <a:extLst>
              <a:ext uri="{FF2B5EF4-FFF2-40B4-BE49-F238E27FC236}">
                <a16:creationId xmlns:a16="http://schemas.microsoft.com/office/drawing/2014/main" id="{565CDED9-2B7A-F74B-8293-6B1D5F0412C4}"/>
              </a:ext>
            </a:extLst>
          </p:cNvPr>
          <p:cNvSpPr>
            <a:spLocks noChangeArrowheads="1"/>
          </p:cNvSpPr>
          <p:nvPr/>
        </p:nvSpPr>
        <p:spPr bwMode="auto">
          <a:xfrm>
            <a:off x="17526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1" name="Oval 15">
            <a:extLst>
              <a:ext uri="{FF2B5EF4-FFF2-40B4-BE49-F238E27FC236}">
                <a16:creationId xmlns:a16="http://schemas.microsoft.com/office/drawing/2014/main" id="{8B607951-CFF9-A64E-8CB0-E7B53F6B24C6}"/>
              </a:ext>
            </a:extLst>
          </p:cNvPr>
          <p:cNvSpPr>
            <a:spLocks noChangeArrowheads="1"/>
          </p:cNvSpPr>
          <p:nvPr/>
        </p:nvSpPr>
        <p:spPr bwMode="auto">
          <a:xfrm>
            <a:off x="1752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2" name="Oval 16">
            <a:extLst>
              <a:ext uri="{FF2B5EF4-FFF2-40B4-BE49-F238E27FC236}">
                <a16:creationId xmlns:a16="http://schemas.microsoft.com/office/drawing/2014/main" id="{B7AE8A27-CE31-D54E-88C4-09E8669E7225}"/>
              </a:ext>
            </a:extLst>
          </p:cNvPr>
          <p:cNvSpPr>
            <a:spLocks noChangeArrowheads="1"/>
          </p:cNvSpPr>
          <p:nvPr/>
        </p:nvSpPr>
        <p:spPr bwMode="auto">
          <a:xfrm>
            <a:off x="28194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3" name="Oval 17">
            <a:extLst>
              <a:ext uri="{FF2B5EF4-FFF2-40B4-BE49-F238E27FC236}">
                <a16:creationId xmlns:a16="http://schemas.microsoft.com/office/drawing/2014/main" id="{28A28D8F-DBE2-184C-8F0D-D41B897E44EF}"/>
              </a:ext>
            </a:extLst>
          </p:cNvPr>
          <p:cNvSpPr>
            <a:spLocks noChangeArrowheads="1"/>
          </p:cNvSpPr>
          <p:nvPr/>
        </p:nvSpPr>
        <p:spPr bwMode="auto">
          <a:xfrm>
            <a:off x="3048000" y="3657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4" name="Oval 18">
            <a:extLst>
              <a:ext uri="{FF2B5EF4-FFF2-40B4-BE49-F238E27FC236}">
                <a16:creationId xmlns:a16="http://schemas.microsoft.com/office/drawing/2014/main" id="{01E76E0D-898D-7743-9E99-3A339A17D3A3}"/>
              </a:ext>
            </a:extLst>
          </p:cNvPr>
          <p:cNvSpPr>
            <a:spLocks noChangeArrowheads="1"/>
          </p:cNvSpPr>
          <p:nvPr/>
        </p:nvSpPr>
        <p:spPr bwMode="auto">
          <a:xfrm>
            <a:off x="31242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5" name="Oval 19">
            <a:extLst>
              <a:ext uri="{FF2B5EF4-FFF2-40B4-BE49-F238E27FC236}">
                <a16:creationId xmlns:a16="http://schemas.microsoft.com/office/drawing/2014/main" id="{51706774-7B1D-2741-98D9-6156EAFA5D9E}"/>
              </a:ext>
            </a:extLst>
          </p:cNvPr>
          <p:cNvSpPr>
            <a:spLocks noChangeArrowheads="1"/>
          </p:cNvSpPr>
          <p:nvPr/>
        </p:nvSpPr>
        <p:spPr bwMode="auto">
          <a:xfrm>
            <a:off x="2895600" y="4114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6" name="Oval 20">
            <a:extLst>
              <a:ext uri="{FF2B5EF4-FFF2-40B4-BE49-F238E27FC236}">
                <a16:creationId xmlns:a16="http://schemas.microsoft.com/office/drawing/2014/main" id="{CD0E658B-72D5-7B4B-88F6-16ACD5CCEF44}"/>
              </a:ext>
            </a:extLst>
          </p:cNvPr>
          <p:cNvSpPr>
            <a:spLocks noChangeArrowheads="1"/>
          </p:cNvSpPr>
          <p:nvPr/>
        </p:nvSpPr>
        <p:spPr bwMode="auto">
          <a:xfrm>
            <a:off x="2895600"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7" name="Oval 21">
            <a:extLst>
              <a:ext uri="{FF2B5EF4-FFF2-40B4-BE49-F238E27FC236}">
                <a16:creationId xmlns:a16="http://schemas.microsoft.com/office/drawing/2014/main" id="{BDE2FF50-036C-BF42-BA34-BD4D206BB784}"/>
              </a:ext>
            </a:extLst>
          </p:cNvPr>
          <p:cNvSpPr>
            <a:spLocks noChangeArrowheads="1"/>
          </p:cNvSpPr>
          <p:nvPr/>
        </p:nvSpPr>
        <p:spPr bwMode="auto">
          <a:xfrm>
            <a:off x="3276600" y="3276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8" name="Oval 22">
            <a:extLst>
              <a:ext uri="{FF2B5EF4-FFF2-40B4-BE49-F238E27FC236}">
                <a16:creationId xmlns:a16="http://schemas.microsoft.com/office/drawing/2014/main" id="{F83383D9-48DA-9445-958B-AE106D2FB9D4}"/>
              </a:ext>
            </a:extLst>
          </p:cNvPr>
          <p:cNvSpPr>
            <a:spLocks noChangeArrowheads="1"/>
          </p:cNvSpPr>
          <p:nvPr/>
        </p:nvSpPr>
        <p:spPr bwMode="auto">
          <a:xfrm>
            <a:off x="3810000" y="4343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599" name="Oval 23">
            <a:extLst>
              <a:ext uri="{FF2B5EF4-FFF2-40B4-BE49-F238E27FC236}">
                <a16:creationId xmlns:a16="http://schemas.microsoft.com/office/drawing/2014/main" id="{0C24BE85-59CF-4249-AB3D-4EBC25B46CBC}"/>
              </a:ext>
            </a:extLst>
          </p:cNvPr>
          <p:cNvSpPr>
            <a:spLocks noChangeArrowheads="1"/>
          </p:cNvSpPr>
          <p:nvPr/>
        </p:nvSpPr>
        <p:spPr bwMode="auto">
          <a:xfrm>
            <a:off x="3429000" y="3657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0" name="Oval 24">
            <a:extLst>
              <a:ext uri="{FF2B5EF4-FFF2-40B4-BE49-F238E27FC236}">
                <a16:creationId xmlns:a16="http://schemas.microsoft.com/office/drawing/2014/main" id="{6426D83A-4F95-A146-AC0A-5694567789CA}"/>
              </a:ext>
            </a:extLst>
          </p:cNvPr>
          <p:cNvSpPr>
            <a:spLocks noChangeArrowheads="1"/>
          </p:cNvSpPr>
          <p:nvPr/>
        </p:nvSpPr>
        <p:spPr bwMode="auto">
          <a:xfrm>
            <a:off x="36576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1" name="Oval 25">
            <a:extLst>
              <a:ext uri="{FF2B5EF4-FFF2-40B4-BE49-F238E27FC236}">
                <a16:creationId xmlns:a16="http://schemas.microsoft.com/office/drawing/2014/main" id="{7CE9EFBD-5305-7D4A-A3BB-2B71371E3604}"/>
              </a:ext>
            </a:extLst>
          </p:cNvPr>
          <p:cNvSpPr>
            <a:spLocks noChangeArrowheads="1"/>
          </p:cNvSpPr>
          <p:nvPr/>
        </p:nvSpPr>
        <p:spPr bwMode="auto">
          <a:xfrm>
            <a:off x="3810000" y="3429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2" name="Oval 26">
            <a:extLst>
              <a:ext uri="{FF2B5EF4-FFF2-40B4-BE49-F238E27FC236}">
                <a16:creationId xmlns:a16="http://schemas.microsoft.com/office/drawing/2014/main" id="{4B614960-545F-A54C-B114-5B3716ECD12C}"/>
              </a:ext>
            </a:extLst>
          </p:cNvPr>
          <p:cNvSpPr>
            <a:spLocks noChangeArrowheads="1"/>
          </p:cNvSpPr>
          <p:nvPr/>
        </p:nvSpPr>
        <p:spPr bwMode="auto">
          <a:xfrm>
            <a:off x="3962400" y="4038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3" name="Oval 27">
            <a:extLst>
              <a:ext uri="{FF2B5EF4-FFF2-40B4-BE49-F238E27FC236}">
                <a16:creationId xmlns:a16="http://schemas.microsoft.com/office/drawing/2014/main" id="{6EF80F41-BA0F-0D4C-82B3-4F46D19B2287}"/>
              </a:ext>
            </a:extLst>
          </p:cNvPr>
          <p:cNvSpPr>
            <a:spLocks noChangeArrowheads="1"/>
          </p:cNvSpPr>
          <p:nvPr/>
        </p:nvSpPr>
        <p:spPr bwMode="auto">
          <a:xfrm>
            <a:off x="36576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4" name="Oval 28">
            <a:extLst>
              <a:ext uri="{FF2B5EF4-FFF2-40B4-BE49-F238E27FC236}">
                <a16:creationId xmlns:a16="http://schemas.microsoft.com/office/drawing/2014/main" id="{4867EA99-722B-9048-92F3-4E4AF0B4117D}"/>
              </a:ext>
            </a:extLst>
          </p:cNvPr>
          <p:cNvSpPr>
            <a:spLocks noChangeArrowheads="1"/>
          </p:cNvSpPr>
          <p:nvPr/>
        </p:nvSpPr>
        <p:spPr bwMode="auto">
          <a:xfrm>
            <a:off x="3962400" y="3810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5" name="Oval 29">
            <a:extLst>
              <a:ext uri="{FF2B5EF4-FFF2-40B4-BE49-F238E27FC236}">
                <a16:creationId xmlns:a16="http://schemas.microsoft.com/office/drawing/2014/main" id="{6C1EB761-B976-2B49-8D35-EC83A0CE7C0F}"/>
              </a:ext>
            </a:extLst>
          </p:cNvPr>
          <p:cNvSpPr>
            <a:spLocks noChangeArrowheads="1"/>
          </p:cNvSpPr>
          <p:nvPr/>
        </p:nvSpPr>
        <p:spPr bwMode="auto">
          <a:xfrm>
            <a:off x="6629400" y="198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6" name="Oval 30">
            <a:extLst>
              <a:ext uri="{FF2B5EF4-FFF2-40B4-BE49-F238E27FC236}">
                <a16:creationId xmlns:a16="http://schemas.microsoft.com/office/drawing/2014/main" id="{EA64D3D7-A07F-0041-91E7-62DD33463954}"/>
              </a:ext>
            </a:extLst>
          </p:cNvPr>
          <p:cNvSpPr>
            <a:spLocks noChangeArrowheads="1"/>
          </p:cNvSpPr>
          <p:nvPr/>
        </p:nvSpPr>
        <p:spPr bwMode="auto">
          <a:xfrm>
            <a:off x="6934200" y="213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7" name="Oval 31">
            <a:extLst>
              <a:ext uri="{FF2B5EF4-FFF2-40B4-BE49-F238E27FC236}">
                <a16:creationId xmlns:a16="http://schemas.microsoft.com/office/drawing/2014/main" id="{05FFCDC7-BACB-A44C-9B6E-FEDD1C654710}"/>
              </a:ext>
            </a:extLst>
          </p:cNvPr>
          <p:cNvSpPr>
            <a:spLocks noChangeArrowheads="1"/>
          </p:cNvSpPr>
          <p:nvPr/>
        </p:nvSpPr>
        <p:spPr bwMode="auto">
          <a:xfrm>
            <a:off x="6553200" y="2514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8" name="Oval 32">
            <a:extLst>
              <a:ext uri="{FF2B5EF4-FFF2-40B4-BE49-F238E27FC236}">
                <a16:creationId xmlns:a16="http://schemas.microsoft.com/office/drawing/2014/main" id="{29EDBB3D-A030-394C-9910-8326FA98D7A9}"/>
              </a:ext>
            </a:extLst>
          </p:cNvPr>
          <p:cNvSpPr>
            <a:spLocks noChangeArrowheads="1"/>
          </p:cNvSpPr>
          <p:nvPr/>
        </p:nvSpPr>
        <p:spPr bwMode="auto">
          <a:xfrm>
            <a:off x="6324600" y="228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09" name="Oval 33">
            <a:extLst>
              <a:ext uri="{FF2B5EF4-FFF2-40B4-BE49-F238E27FC236}">
                <a16:creationId xmlns:a16="http://schemas.microsoft.com/office/drawing/2014/main" id="{4F1E3FDB-436E-7F4E-A7DE-EBF07697395D}"/>
              </a:ext>
            </a:extLst>
          </p:cNvPr>
          <p:cNvSpPr>
            <a:spLocks noChangeArrowheads="1"/>
          </p:cNvSpPr>
          <p:nvPr/>
        </p:nvSpPr>
        <p:spPr bwMode="auto">
          <a:xfrm>
            <a:off x="7239000" y="198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0" name="Oval 34">
            <a:extLst>
              <a:ext uri="{FF2B5EF4-FFF2-40B4-BE49-F238E27FC236}">
                <a16:creationId xmlns:a16="http://schemas.microsoft.com/office/drawing/2014/main" id="{297227F8-2AAC-FC4F-ABC5-246FC532193B}"/>
              </a:ext>
            </a:extLst>
          </p:cNvPr>
          <p:cNvSpPr>
            <a:spLocks noChangeArrowheads="1"/>
          </p:cNvSpPr>
          <p:nvPr/>
        </p:nvSpPr>
        <p:spPr bwMode="auto">
          <a:xfrm>
            <a:off x="7010400" y="2514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1" name="Oval 35">
            <a:extLst>
              <a:ext uri="{FF2B5EF4-FFF2-40B4-BE49-F238E27FC236}">
                <a16:creationId xmlns:a16="http://schemas.microsoft.com/office/drawing/2014/main" id="{7EE4D593-D95C-9540-A986-ACEA8AA85B5B}"/>
              </a:ext>
            </a:extLst>
          </p:cNvPr>
          <p:cNvSpPr>
            <a:spLocks noChangeArrowheads="1"/>
          </p:cNvSpPr>
          <p:nvPr/>
        </p:nvSpPr>
        <p:spPr bwMode="auto">
          <a:xfrm>
            <a:off x="64008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2" name="Oval 36">
            <a:extLst>
              <a:ext uri="{FF2B5EF4-FFF2-40B4-BE49-F238E27FC236}">
                <a16:creationId xmlns:a16="http://schemas.microsoft.com/office/drawing/2014/main" id="{6FEFB28E-D0B8-134E-9298-F5F49D78768D}"/>
              </a:ext>
            </a:extLst>
          </p:cNvPr>
          <p:cNvSpPr>
            <a:spLocks noChangeArrowheads="1"/>
          </p:cNvSpPr>
          <p:nvPr/>
        </p:nvSpPr>
        <p:spPr bwMode="auto">
          <a:xfrm>
            <a:off x="6477000" y="5105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3" name="Oval 37">
            <a:extLst>
              <a:ext uri="{FF2B5EF4-FFF2-40B4-BE49-F238E27FC236}">
                <a16:creationId xmlns:a16="http://schemas.microsoft.com/office/drawing/2014/main" id="{493726AD-A463-1942-A3AD-473256707E30}"/>
              </a:ext>
            </a:extLst>
          </p:cNvPr>
          <p:cNvSpPr>
            <a:spLocks noChangeArrowheads="1"/>
          </p:cNvSpPr>
          <p:nvPr/>
        </p:nvSpPr>
        <p:spPr bwMode="auto">
          <a:xfrm>
            <a:off x="6629400" y="5257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4" name="Oval 38">
            <a:extLst>
              <a:ext uri="{FF2B5EF4-FFF2-40B4-BE49-F238E27FC236}">
                <a16:creationId xmlns:a16="http://schemas.microsoft.com/office/drawing/2014/main" id="{D0AFE7C0-E730-E24C-8D26-71B974DD0567}"/>
              </a:ext>
            </a:extLst>
          </p:cNvPr>
          <p:cNvSpPr>
            <a:spLocks noChangeArrowheads="1"/>
          </p:cNvSpPr>
          <p:nvPr/>
        </p:nvSpPr>
        <p:spPr bwMode="auto">
          <a:xfrm>
            <a:off x="7010400" y="5486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5" name="Oval 39">
            <a:extLst>
              <a:ext uri="{FF2B5EF4-FFF2-40B4-BE49-F238E27FC236}">
                <a16:creationId xmlns:a16="http://schemas.microsoft.com/office/drawing/2014/main" id="{400FD72D-0117-3D43-AB83-E9B7D281FFB3}"/>
              </a:ext>
            </a:extLst>
          </p:cNvPr>
          <p:cNvSpPr>
            <a:spLocks noChangeArrowheads="1"/>
          </p:cNvSpPr>
          <p:nvPr/>
        </p:nvSpPr>
        <p:spPr bwMode="auto">
          <a:xfrm>
            <a:off x="6934200" y="5181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6" name="Oval 40">
            <a:extLst>
              <a:ext uri="{FF2B5EF4-FFF2-40B4-BE49-F238E27FC236}">
                <a16:creationId xmlns:a16="http://schemas.microsoft.com/office/drawing/2014/main" id="{4AFCD933-ADA1-EA40-A0D4-A1865D706BA7}"/>
              </a:ext>
            </a:extLst>
          </p:cNvPr>
          <p:cNvSpPr>
            <a:spLocks noChangeArrowheads="1"/>
          </p:cNvSpPr>
          <p:nvPr/>
        </p:nvSpPr>
        <p:spPr bwMode="auto">
          <a:xfrm>
            <a:off x="6705600" y="4953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7" name="Oval 41">
            <a:extLst>
              <a:ext uri="{FF2B5EF4-FFF2-40B4-BE49-F238E27FC236}">
                <a16:creationId xmlns:a16="http://schemas.microsoft.com/office/drawing/2014/main" id="{31C7B7CD-FB8A-FD4F-AC12-5CA5969DDC65}"/>
              </a:ext>
            </a:extLst>
          </p:cNvPr>
          <p:cNvSpPr>
            <a:spLocks noChangeArrowheads="1"/>
          </p:cNvSpPr>
          <p:nvPr/>
        </p:nvSpPr>
        <p:spPr bwMode="auto">
          <a:xfrm>
            <a:off x="3581400" y="594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8" name="Oval 42">
            <a:extLst>
              <a:ext uri="{FF2B5EF4-FFF2-40B4-BE49-F238E27FC236}">
                <a16:creationId xmlns:a16="http://schemas.microsoft.com/office/drawing/2014/main" id="{B5B26A34-0640-694F-B059-C4D75A266E7D}"/>
              </a:ext>
            </a:extLst>
          </p:cNvPr>
          <p:cNvSpPr>
            <a:spLocks noChangeArrowheads="1"/>
          </p:cNvSpPr>
          <p:nvPr/>
        </p:nvSpPr>
        <p:spPr bwMode="auto">
          <a:xfrm>
            <a:off x="3657600" y="5715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19" name="Oval 43">
            <a:extLst>
              <a:ext uri="{FF2B5EF4-FFF2-40B4-BE49-F238E27FC236}">
                <a16:creationId xmlns:a16="http://schemas.microsoft.com/office/drawing/2014/main" id="{C5B19D66-A24B-EA48-904C-2C01482297AB}"/>
              </a:ext>
            </a:extLst>
          </p:cNvPr>
          <p:cNvSpPr>
            <a:spLocks noChangeArrowheads="1"/>
          </p:cNvSpPr>
          <p:nvPr/>
        </p:nvSpPr>
        <p:spPr bwMode="auto">
          <a:xfrm>
            <a:off x="3810000"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0" name="Oval 44">
            <a:extLst>
              <a:ext uri="{FF2B5EF4-FFF2-40B4-BE49-F238E27FC236}">
                <a16:creationId xmlns:a16="http://schemas.microsoft.com/office/drawing/2014/main" id="{DF66DECE-F922-E640-906C-DBD1DEE60B91}"/>
              </a:ext>
            </a:extLst>
          </p:cNvPr>
          <p:cNvSpPr>
            <a:spLocks noChangeArrowheads="1"/>
          </p:cNvSpPr>
          <p:nvPr/>
        </p:nvSpPr>
        <p:spPr bwMode="auto">
          <a:xfrm>
            <a:off x="4191000" y="6096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1" name="Oval 45">
            <a:extLst>
              <a:ext uri="{FF2B5EF4-FFF2-40B4-BE49-F238E27FC236}">
                <a16:creationId xmlns:a16="http://schemas.microsoft.com/office/drawing/2014/main" id="{0DFDE8ED-BF86-2F4B-BC19-C34898DD1637}"/>
              </a:ext>
            </a:extLst>
          </p:cNvPr>
          <p:cNvSpPr>
            <a:spLocks noChangeArrowheads="1"/>
          </p:cNvSpPr>
          <p:nvPr/>
        </p:nvSpPr>
        <p:spPr bwMode="auto">
          <a:xfrm>
            <a:off x="4114800" y="5791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2" name="Oval 46">
            <a:extLst>
              <a:ext uri="{FF2B5EF4-FFF2-40B4-BE49-F238E27FC236}">
                <a16:creationId xmlns:a16="http://schemas.microsoft.com/office/drawing/2014/main" id="{F29F4C04-0A8C-7E46-B0A1-AE57C2E7D4CF}"/>
              </a:ext>
            </a:extLst>
          </p:cNvPr>
          <p:cNvSpPr>
            <a:spLocks noChangeArrowheads="1"/>
          </p:cNvSpPr>
          <p:nvPr/>
        </p:nvSpPr>
        <p:spPr bwMode="auto">
          <a:xfrm>
            <a:off x="3886200" y="5562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3" name="Oval 47">
            <a:extLst>
              <a:ext uri="{FF2B5EF4-FFF2-40B4-BE49-F238E27FC236}">
                <a16:creationId xmlns:a16="http://schemas.microsoft.com/office/drawing/2014/main" id="{116C39AB-6160-D742-A02F-9765FD9398A2}"/>
              </a:ext>
            </a:extLst>
          </p:cNvPr>
          <p:cNvSpPr>
            <a:spLocks noChangeArrowheads="1"/>
          </p:cNvSpPr>
          <p:nvPr/>
        </p:nvSpPr>
        <p:spPr bwMode="auto">
          <a:xfrm>
            <a:off x="28956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4" name="Oval 48">
            <a:extLst>
              <a:ext uri="{FF2B5EF4-FFF2-40B4-BE49-F238E27FC236}">
                <a16:creationId xmlns:a16="http://schemas.microsoft.com/office/drawing/2014/main" id="{184BC894-9A8E-624E-84C2-B0C57D8BD29D}"/>
              </a:ext>
            </a:extLst>
          </p:cNvPr>
          <p:cNvSpPr>
            <a:spLocks noChangeArrowheads="1"/>
          </p:cNvSpPr>
          <p:nvPr/>
        </p:nvSpPr>
        <p:spPr bwMode="auto">
          <a:xfrm>
            <a:off x="6172200" y="4724400"/>
            <a:ext cx="1219200" cy="12192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5" name="Oval 49">
            <a:extLst>
              <a:ext uri="{FF2B5EF4-FFF2-40B4-BE49-F238E27FC236}">
                <a16:creationId xmlns:a16="http://schemas.microsoft.com/office/drawing/2014/main" id="{DE761387-4194-B440-AFBF-651CACB1CF6B}"/>
              </a:ext>
            </a:extLst>
          </p:cNvPr>
          <p:cNvSpPr>
            <a:spLocks noChangeArrowheads="1"/>
          </p:cNvSpPr>
          <p:nvPr/>
        </p:nvSpPr>
        <p:spPr bwMode="auto">
          <a:xfrm>
            <a:off x="6248400" y="1676400"/>
            <a:ext cx="1371600" cy="12954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6" name="Oval 50">
            <a:extLst>
              <a:ext uri="{FF2B5EF4-FFF2-40B4-BE49-F238E27FC236}">
                <a16:creationId xmlns:a16="http://schemas.microsoft.com/office/drawing/2014/main" id="{6C9B10BA-12C8-3548-98F7-D90141E31993}"/>
              </a:ext>
            </a:extLst>
          </p:cNvPr>
          <p:cNvSpPr>
            <a:spLocks noChangeArrowheads="1"/>
          </p:cNvSpPr>
          <p:nvPr/>
        </p:nvSpPr>
        <p:spPr bwMode="auto">
          <a:xfrm>
            <a:off x="3352800" y="5334000"/>
            <a:ext cx="1295400" cy="12192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7" name="Oval 51">
            <a:extLst>
              <a:ext uri="{FF2B5EF4-FFF2-40B4-BE49-F238E27FC236}">
                <a16:creationId xmlns:a16="http://schemas.microsoft.com/office/drawing/2014/main" id="{18D095C1-02D6-494E-8BF1-21320B632FA3}"/>
              </a:ext>
            </a:extLst>
          </p:cNvPr>
          <p:cNvSpPr>
            <a:spLocks noChangeArrowheads="1"/>
          </p:cNvSpPr>
          <p:nvPr/>
        </p:nvSpPr>
        <p:spPr bwMode="auto">
          <a:xfrm>
            <a:off x="762000" y="3276600"/>
            <a:ext cx="1447800" cy="12954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628" name="Oval 52">
            <a:extLst>
              <a:ext uri="{FF2B5EF4-FFF2-40B4-BE49-F238E27FC236}">
                <a16:creationId xmlns:a16="http://schemas.microsoft.com/office/drawing/2014/main" id="{693F6A9C-B3CC-4840-83BE-670ABFF31E93}"/>
              </a:ext>
            </a:extLst>
          </p:cNvPr>
          <p:cNvSpPr>
            <a:spLocks noChangeArrowheads="1"/>
          </p:cNvSpPr>
          <p:nvPr/>
        </p:nvSpPr>
        <p:spPr bwMode="auto">
          <a:xfrm rot="-2500613">
            <a:off x="2257425" y="1676400"/>
            <a:ext cx="1628775" cy="335280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Slide Number Placeholder 3">
            <a:extLst>
              <a:ext uri="{FF2B5EF4-FFF2-40B4-BE49-F238E27FC236}">
                <a16:creationId xmlns:a16="http://schemas.microsoft.com/office/drawing/2014/main" id="{48C10818-E9B1-5E43-8F90-7142C85824EE}"/>
              </a:ext>
            </a:extLst>
          </p:cNvPr>
          <p:cNvSpPr>
            <a:spLocks noGrp="1"/>
          </p:cNvSpPr>
          <p:nvPr>
            <p:ph type="sldNum" sz="quarter" idx="12"/>
          </p:nvPr>
        </p:nvSpPr>
        <p:spPr>
          <a:xfrm>
            <a:off x="7779480" y="6097523"/>
            <a:ext cx="1078770" cy="623953"/>
          </a:xfrm>
        </p:spPr>
        <p:txBody>
          <a:bodyPr/>
          <a:lstStyle/>
          <a:p>
            <a:fld id="{16D6CE68-A2D0-4148-AD8B-3294DC4CB750}" type="slidenum">
              <a:rPr lang="en-US" smtClean="0"/>
              <a:t>13</a:t>
            </a:fld>
            <a:endParaRPr lang="en-US" dirty="0"/>
          </a:p>
        </p:txBody>
      </p:sp>
    </p:spTree>
    <p:extLst>
      <p:ext uri="{BB962C8B-B14F-4D97-AF65-F5344CB8AC3E}">
        <p14:creationId xmlns:p14="http://schemas.microsoft.com/office/powerpoint/2010/main" val="391297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5252C-F79E-456B-9990-EF50C6E80514}"/>
              </a:ext>
            </a:extLst>
          </p:cNvPr>
          <p:cNvSpPr>
            <a:spLocks noGrp="1"/>
          </p:cNvSpPr>
          <p:nvPr>
            <p:ph type="title"/>
          </p:nvPr>
        </p:nvSpPr>
        <p:spPr/>
        <p:txBody>
          <a:bodyPr/>
          <a:lstStyle/>
          <a:p>
            <a:r>
              <a:rPr lang="en-US" dirty="0"/>
              <a:t>Anomaly detection</a:t>
            </a:r>
            <a:endParaRPr lang="LID4096" dirty="0"/>
          </a:p>
        </p:txBody>
      </p:sp>
      <p:sp>
        <p:nvSpPr>
          <p:cNvPr id="3" name="Slide Number Placeholder 2">
            <a:extLst>
              <a:ext uri="{FF2B5EF4-FFF2-40B4-BE49-F238E27FC236}">
                <a16:creationId xmlns:a16="http://schemas.microsoft.com/office/drawing/2014/main" id="{1A156126-47E9-480F-BD11-F7BA09471795}"/>
              </a:ext>
            </a:extLst>
          </p:cNvPr>
          <p:cNvSpPr>
            <a:spLocks noGrp="1"/>
          </p:cNvSpPr>
          <p:nvPr>
            <p:ph type="sldNum" sz="quarter" idx="12"/>
          </p:nvPr>
        </p:nvSpPr>
        <p:spPr/>
        <p:txBody>
          <a:bodyPr/>
          <a:lstStyle/>
          <a:p>
            <a:fld id="{16D6CE68-A2D0-4148-AD8B-3294DC4CB750}" type="slidenum">
              <a:rPr lang="en-US" smtClean="0"/>
              <a:t>14</a:t>
            </a:fld>
            <a:endParaRPr lang="en-US"/>
          </a:p>
        </p:txBody>
      </p:sp>
      <p:pic>
        <p:nvPicPr>
          <p:cNvPr id="3074" name="Picture 2" descr="Anomaly Detection in Finance ✓ SDK.finance">
            <a:extLst>
              <a:ext uri="{FF2B5EF4-FFF2-40B4-BE49-F238E27FC236}">
                <a16:creationId xmlns:a16="http://schemas.microsoft.com/office/drawing/2014/main" id="{2E4FB648-58CF-4812-BB6A-62FA22448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88" y="3120851"/>
            <a:ext cx="3439486" cy="22888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E5FDF4-1C4B-70D4-4027-3BBE063B5BBA}"/>
              </a:ext>
            </a:extLst>
          </p:cNvPr>
          <p:cNvSpPr txBox="1"/>
          <p:nvPr/>
        </p:nvSpPr>
        <p:spPr>
          <a:xfrm>
            <a:off x="427839" y="1669409"/>
            <a:ext cx="8263155" cy="923330"/>
          </a:xfrm>
          <a:prstGeom prst="rect">
            <a:avLst/>
          </a:prstGeom>
          <a:noFill/>
        </p:spPr>
        <p:txBody>
          <a:bodyPr wrap="square">
            <a:spAutoFit/>
          </a:bodyPr>
          <a:lstStyle/>
          <a:p>
            <a:r>
              <a:rPr lang="en-US" b="0" i="0" dirty="0">
                <a:solidFill>
                  <a:srgbClr val="202124"/>
                </a:solidFill>
                <a:effectLst/>
                <a:latin typeface="arial" panose="020B0604020202020204" pitchFamily="34" charset="0"/>
              </a:rPr>
              <a:t>Anomaly detection (aka outlier analysis) is </a:t>
            </a:r>
            <a:r>
              <a:rPr lang="en-US" b="1" i="0" dirty="0">
                <a:solidFill>
                  <a:srgbClr val="202124"/>
                </a:solidFill>
                <a:effectLst/>
                <a:latin typeface="arial" panose="020B0604020202020204" pitchFamily="34" charset="0"/>
              </a:rPr>
              <a:t>a step in data mining that identifies data points, events, and/or observations that deviate from a dataset's normal behavior</a:t>
            </a:r>
            <a:r>
              <a:rPr lang="en-US" b="0" i="0" dirty="0">
                <a:solidFill>
                  <a:srgbClr val="202124"/>
                </a:solidFill>
                <a:effectLst/>
                <a:latin typeface="arial" panose="020B0604020202020204" pitchFamily="34" charset="0"/>
              </a:rPr>
              <a:t>. </a:t>
            </a:r>
            <a:endParaRPr lang="LID4096" dirty="0"/>
          </a:p>
        </p:txBody>
      </p:sp>
      <p:pic>
        <p:nvPicPr>
          <p:cNvPr id="6" name="Picture 2" descr="Unsupervised Real-Time Anomaly Detection for Streaming Data">
            <a:extLst>
              <a:ext uri="{FF2B5EF4-FFF2-40B4-BE49-F238E27FC236}">
                <a16:creationId xmlns:a16="http://schemas.microsoft.com/office/drawing/2014/main" id="{A1F32C1A-58AC-BE9D-8385-247065BB7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774" y="2982180"/>
            <a:ext cx="4631175" cy="2330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1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95EB-A1D5-BB48-9332-F8BD34644F37}"/>
              </a:ext>
            </a:extLst>
          </p:cNvPr>
          <p:cNvSpPr>
            <a:spLocks noGrp="1"/>
          </p:cNvSpPr>
          <p:nvPr>
            <p:ph type="title"/>
          </p:nvPr>
        </p:nvSpPr>
        <p:spPr>
          <a:xfrm>
            <a:off x="0" y="1"/>
            <a:ext cx="9144000" cy="1551792"/>
          </a:xfrm>
        </p:spPr>
        <p:txBody>
          <a:bodyPr>
            <a:normAutofit/>
          </a:bodyPr>
          <a:lstStyle/>
          <a:p>
            <a:r>
              <a:rPr lang="en-US" dirty="0">
                <a:solidFill>
                  <a:schemeClr val="bg1"/>
                </a:solidFill>
              </a:rPr>
              <a:t>Beyond Ops: Making monitoring code right</a:t>
            </a:r>
            <a:endParaRPr lang="en-US" u="sng" dirty="0"/>
          </a:p>
        </p:txBody>
      </p:sp>
      <p:sp>
        <p:nvSpPr>
          <p:cNvPr id="4" name="Slide Number Placeholder 3">
            <a:extLst>
              <a:ext uri="{FF2B5EF4-FFF2-40B4-BE49-F238E27FC236}">
                <a16:creationId xmlns:a16="http://schemas.microsoft.com/office/drawing/2014/main" id="{2F5B28C7-5187-344C-8181-925769A2DC7D}"/>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7" name="TextBox 6">
            <a:extLst>
              <a:ext uri="{FF2B5EF4-FFF2-40B4-BE49-F238E27FC236}">
                <a16:creationId xmlns:a16="http://schemas.microsoft.com/office/drawing/2014/main" id="{10867214-C568-6B4F-B747-2B21F6BB809F}"/>
              </a:ext>
            </a:extLst>
          </p:cNvPr>
          <p:cNvSpPr txBox="1"/>
          <p:nvPr/>
        </p:nvSpPr>
        <p:spPr>
          <a:xfrm>
            <a:off x="1296564" y="4889644"/>
            <a:ext cx="26710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Monitoring code made right</a:t>
            </a:r>
          </a:p>
        </p:txBody>
      </p:sp>
      <p:sp>
        <p:nvSpPr>
          <p:cNvPr id="8" name="TextBox 7">
            <a:extLst>
              <a:ext uri="{FF2B5EF4-FFF2-40B4-BE49-F238E27FC236}">
                <a16:creationId xmlns:a16="http://schemas.microsoft.com/office/drawing/2014/main" id="{6C226287-8011-DB45-B576-64C83749D02C}"/>
              </a:ext>
            </a:extLst>
          </p:cNvPr>
          <p:cNvSpPr txBox="1"/>
          <p:nvPr/>
        </p:nvSpPr>
        <p:spPr>
          <a:xfrm>
            <a:off x="5221328" y="4889644"/>
            <a:ext cx="26823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Monitoring data used right</a:t>
            </a:r>
          </a:p>
        </p:txBody>
      </p:sp>
      <p:pic>
        <p:nvPicPr>
          <p:cNvPr id="3" name="Picture 2">
            <a:extLst>
              <a:ext uri="{FF2B5EF4-FFF2-40B4-BE49-F238E27FC236}">
                <a16:creationId xmlns:a16="http://schemas.microsoft.com/office/drawing/2014/main" id="{357E9206-CAA4-A14D-946D-BF2120D41169}"/>
              </a:ext>
            </a:extLst>
          </p:cNvPr>
          <p:cNvPicPr>
            <a:picLocks noChangeAspect="1"/>
          </p:cNvPicPr>
          <p:nvPr/>
        </p:nvPicPr>
        <p:blipFill rotWithShape="1">
          <a:blip r:embed="rId3"/>
          <a:srcRect r="50000"/>
          <a:stretch/>
        </p:blipFill>
        <p:spPr>
          <a:xfrm>
            <a:off x="758245" y="2449004"/>
            <a:ext cx="1930400" cy="1955800"/>
          </a:xfrm>
          <a:prstGeom prst="rect">
            <a:avLst/>
          </a:prstGeom>
        </p:spPr>
      </p:pic>
      <p:grpSp>
        <p:nvGrpSpPr>
          <p:cNvPr id="17" name="Group 16">
            <a:extLst>
              <a:ext uri="{FF2B5EF4-FFF2-40B4-BE49-F238E27FC236}">
                <a16:creationId xmlns:a16="http://schemas.microsoft.com/office/drawing/2014/main" id="{32BF493D-B5C2-0A46-B738-2519DD7FC0BB}"/>
              </a:ext>
            </a:extLst>
          </p:cNvPr>
          <p:cNvGrpSpPr/>
          <p:nvPr/>
        </p:nvGrpSpPr>
        <p:grpSpPr>
          <a:xfrm>
            <a:off x="4658807" y="2447522"/>
            <a:ext cx="1930401" cy="1955801"/>
            <a:chOff x="6546713" y="3205445"/>
            <a:chExt cx="3286316" cy="3317367"/>
          </a:xfrm>
        </p:grpSpPr>
        <p:pic>
          <p:nvPicPr>
            <p:cNvPr id="9" name="Picture 8">
              <a:extLst>
                <a:ext uri="{FF2B5EF4-FFF2-40B4-BE49-F238E27FC236}">
                  <a16:creationId xmlns:a16="http://schemas.microsoft.com/office/drawing/2014/main" id="{51008161-9DEF-A64A-8695-D7ED14D7469F}"/>
                </a:ext>
              </a:extLst>
            </p:cNvPr>
            <p:cNvPicPr>
              <a:picLocks noChangeAspect="1"/>
            </p:cNvPicPr>
            <p:nvPr/>
          </p:nvPicPr>
          <p:blipFill rotWithShape="1">
            <a:blip r:embed="rId3"/>
            <a:srcRect l="50000"/>
            <a:stretch/>
          </p:blipFill>
          <p:spPr>
            <a:xfrm>
              <a:off x="6558745" y="3205445"/>
              <a:ext cx="3274284" cy="3317367"/>
            </a:xfrm>
            <a:prstGeom prst="rect">
              <a:avLst/>
            </a:prstGeom>
          </p:spPr>
        </p:pic>
        <p:sp>
          <p:nvSpPr>
            <p:cNvPr id="16" name="Rectangle 15">
              <a:extLst>
                <a:ext uri="{FF2B5EF4-FFF2-40B4-BE49-F238E27FC236}">
                  <a16:creationId xmlns:a16="http://schemas.microsoft.com/office/drawing/2014/main" id="{3DAF0725-CCD1-2541-91F7-C87FBD06C97F}"/>
                </a:ext>
              </a:extLst>
            </p:cNvPr>
            <p:cNvSpPr/>
            <p:nvPr/>
          </p:nvSpPr>
          <p:spPr>
            <a:xfrm flipH="1" flipV="1">
              <a:off x="6546713" y="4644187"/>
              <a:ext cx="94717"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1" name="Straight Arrow Connector 20">
            <a:extLst>
              <a:ext uri="{FF2B5EF4-FFF2-40B4-BE49-F238E27FC236}">
                <a16:creationId xmlns:a16="http://schemas.microsoft.com/office/drawing/2014/main" id="{34FAE4EF-DFCB-4A4B-90BC-E34FDFB28302}"/>
              </a:ext>
            </a:extLst>
          </p:cNvPr>
          <p:cNvCxnSpPr>
            <a:cxnSpLocks/>
          </p:cNvCxnSpPr>
          <p:nvPr/>
        </p:nvCxnSpPr>
        <p:spPr>
          <a:xfrm>
            <a:off x="2772891" y="3440491"/>
            <a:ext cx="1833243" cy="0"/>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D0A7FB-F43F-4D4C-BA84-EE6C2B65C458}"/>
              </a:ext>
            </a:extLst>
          </p:cNvPr>
          <p:cNvCxnSpPr>
            <a:cxnSpLocks/>
          </p:cNvCxnSpPr>
          <p:nvPr/>
        </p:nvCxnSpPr>
        <p:spPr>
          <a:xfrm>
            <a:off x="6641879" y="3414010"/>
            <a:ext cx="174387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2BAC2A3-FD1E-D54D-944A-CE888FE54ED2}"/>
              </a:ext>
            </a:extLst>
          </p:cNvPr>
          <p:cNvSpPr txBox="1"/>
          <p:nvPr/>
        </p:nvSpPr>
        <p:spPr>
          <a:xfrm>
            <a:off x="2843911" y="2594454"/>
            <a:ext cx="17438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Monitoring code</a:t>
            </a:r>
          </a:p>
        </p:txBody>
      </p:sp>
      <p:sp>
        <p:nvSpPr>
          <p:cNvPr id="30" name="TextBox 29">
            <a:extLst>
              <a:ext uri="{FF2B5EF4-FFF2-40B4-BE49-F238E27FC236}">
                <a16:creationId xmlns:a16="http://schemas.microsoft.com/office/drawing/2014/main" id="{62B68FAF-E039-D54B-AB35-37245110EDAC}"/>
              </a:ext>
            </a:extLst>
          </p:cNvPr>
          <p:cNvSpPr txBox="1"/>
          <p:nvPr/>
        </p:nvSpPr>
        <p:spPr>
          <a:xfrm>
            <a:off x="6641879" y="2594454"/>
            <a:ext cx="17438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Monitoring data</a:t>
            </a:r>
          </a:p>
        </p:txBody>
      </p:sp>
      <p:cxnSp>
        <p:nvCxnSpPr>
          <p:cNvPr id="32" name="Elbow Connector 31">
            <a:extLst>
              <a:ext uri="{FF2B5EF4-FFF2-40B4-BE49-F238E27FC236}">
                <a16:creationId xmlns:a16="http://schemas.microsoft.com/office/drawing/2014/main" id="{7F495408-5FCA-B44F-9CD1-D136F0A5BF3D}"/>
              </a:ext>
            </a:extLst>
          </p:cNvPr>
          <p:cNvCxnSpPr>
            <a:stCxn id="29" idx="2"/>
            <a:endCxn id="3" idx="2"/>
          </p:cNvCxnSpPr>
          <p:nvPr/>
        </p:nvCxnSpPr>
        <p:spPr>
          <a:xfrm rot="5400000">
            <a:off x="2229971" y="2918925"/>
            <a:ext cx="979353" cy="1992404"/>
          </a:xfrm>
          <a:prstGeom prst="bentConnector3">
            <a:avLst>
              <a:gd name="adj1" fmla="val 123342"/>
            </a:avLst>
          </a:prstGeom>
          <a:ln w="381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CFB708A-9321-9F43-811E-5B93851E5A3F}"/>
              </a:ext>
            </a:extLst>
          </p:cNvPr>
          <p:cNvCxnSpPr>
            <a:cxnSpLocks/>
            <a:stCxn id="30" idx="2"/>
            <a:endCxn id="9" idx="2"/>
          </p:cNvCxnSpPr>
          <p:nvPr/>
        </p:nvCxnSpPr>
        <p:spPr>
          <a:xfrm rot="5400000">
            <a:off x="6081743" y="2971249"/>
            <a:ext cx="977872" cy="1886276"/>
          </a:xfrm>
          <a:prstGeom prst="bentConnector3">
            <a:avLst>
              <a:gd name="adj1" fmla="val 123377"/>
            </a:avLst>
          </a:prstGeom>
          <a:ln w="381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C677EBA-CBA8-5347-835A-3D0AA095A452}"/>
              </a:ext>
            </a:extLst>
          </p:cNvPr>
          <p:cNvPicPr>
            <a:picLocks noChangeAspect="1"/>
          </p:cNvPicPr>
          <p:nvPr/>
        </p:nvPicPr>
        <p:blipFill rotWithShape="1">
          <a:blip r:embed="rId4"/>
          <a:srcRect l="14121" t="14245" r="13185" b="13578"/>
          <a:stretch/>
        </p:blipFill>
        <p:spPr>
          <a:xfrm>
            <a:off x="2739821" y="3661218"/>
            <a:ext cx="924852" cy="918270"/>
          </a:xfrm>
          <a:prstGeom prst="rect">
            <a:avLst/>
          </a:prstGeom>
        </p:spPr>
      </p:pic>
      <p:pic>
        <p:nvPicPr>
          <p:cNvPr id="20" name="Picture 19">
            <a:extLst>
              <a:ext uri="{FF2B5EF4-FFF2-40B4-BE49-F238E27FC236}">
                <a16:creationId xmlns:a16="http://schemas.microsoft.com/office/drawing/2014/main" id="{572A1EAF-2424-8C4A-AB45-C65647D01612}"/>
              </a:ext>
            </a:extLst>
          </p:cNvPr>
          <p:cNvPicPr>
            <a:picLocks noChangeAspect="1"/>
          </p:cNvPicPr>
          <p:nvPr/>
        </p:nvPicPr>
        <p:blipFill rotWithShape="1">
          <a:blip r:embed="rId4"/>
          <a:srcRect l="14121" t="14245" r="13185" b="13578"/>
          <a:stretch/>
        </p:blipFill>
        <p:spPr>
          <a:xfrm>
            <a:off x="6562508" y="3673918"/>
            <a:ext cx="924852" cy="918270"/>
          </a:xfrm>
          <a:prstGeom prst="rect">
            <a:avLst/>
          </a:prstGeom>
        </p:spPr>
      </p:pic>
    </p:spTree>
    <p:extLst>
      <p:ext uri="{BB962C8B-B14F-4D97-AF65-F5344CB8AC3E}">
        <p14:creationId xmlns:p14="http://schemas.microsoft.com/office/powerpoint/2010/main" val="145835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6643-FAE4-114A-A82B-EDC074FA606B}"/>
              </a:ext>
            </a:extLst>
          </p:cNvPr>
          <p:cNvSpPr>
            <a:spLocks noGrp="1"/>
          </p:cNvSpPr>
          <p:nvPr>
            <p:ph type="title"/>
          </p:nvPr>
        </p:nvSpPr>
        <p:spPr/>
        <p:txBody>
          <a:bodyPr/>
          <a:lstStyle/>
          <a:p>
            <a:r>
              <a:rPr lang="en-US" dirty="0"/>
              <a:t>Motivating Example</a:t>
            </a:r>
          </a:p>
        </p:txBody>
      </p:sp>
      <p:sp>
        <p:nvSpPr>
          <p:cNvPr id="6" name="Text Placeholder 5">
            <a:extLst>
              <a:ext uri="{FF2B5EF4-FFF2-40B4-BE49-F238E27FC236}">
                <a16:creationId xmlns:a16="http://schemas.microsoft.com/office/drawing/2014/main" id="{663D4CC7-9759-914A-ABC1-A52BC9E0EDC8}"/>
              </a:ext>
            </a:extLst>
          </p:cNvPr>
          <p:cNvSpPr>
            <a:spLocks noGrp="1"/>
          </p:cNvSpPr>
          <p:nvPr>
            <p:ph type="body" idx="1"/>
          </p:nvPr>
        </p:nvSpPr>
        <p:spPr/>
        <p:txBody>
          <a:bodyPr>
            <a:normAutofit/>
          </a:bodyPr>
          <a:lstStyle/>
          <a:p>
            <a:pPr algn="ctr"/>
            <a:r>
              <a:rPr lang="en-US" sz="3200" dirty="0"/>
              <a:t>Autonomous configuration of large-scale software systems</a:t>
            </a:r>
            <a:endParaRPr lang="en-US" sz="3200" dirty="0">
              <a:solidFill>
                <a:schemeClr val="bg1"/>
              </a:solidFill>
            </a:endParaRPr>
          </a:p>
        </p:txBody>
      </p:sp>
      <p:sp>
        <p:nvSpPr>
          <p:cNvPr id="4" name="Slide Number Placeholder 3">
            <a:extLst>
              <a:ext uri="{FF2B5EF4-FFF2-40B4-BE49-F238E27FC236}">
                <a16:creationId xmlns:a16="http://schemas.microsoft.com/office/drawing/2014/main" id="{9D8EDF85-13BC-7141-8EA5-4C43D91A02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76701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3DB3-D8EB-E14C-9C4E-4676731B6C69}"/>
              </a:ext>
            </a:extLst>
          </p:cNvPr>
          <p:cNvSpPr>
            <a:spLocks noGrp="1"/>
          </p:cNvSpPr>
          <p:nvPr>
            <p:ph type="title"/>
          </p:nvPr>
        </p:nvSpPr>
        <p:spPr/>
        <p:txBody>
          <a:bodyPr lIns="720000">
            <a:normAutofit fontScale="90000"/>
          </a:bodyPr>
          <a:lstStyle/>
          <a:p>
            <a:pPr algn="ctr"/>
            <a:r>
              <a:rPr lang="en-US" dirty="0"/>
              <a:t>Manually configuring large-scale software systems is costly &amp; error-prone</a:t>
            </a:r>
          </a:p>
        </p:txBody>
      </p:sp>
      <p:grpSp>
        <p:nvGrpSpPr>
          <p:cNvPr id="10" name="Group 9">
            <a:extLst>
              <a:ext uri="{FF2B5EF4-FFF2-40B4-BE49-F238E27FC236}">
                <a16:creationId xmlns:a16="http://schemas.microsoft.com/office/drawing/2014/main" id="{67310E14-4130-AC4F-8DCE-DE7466331F67}"/>
              </a:ext>
            </a:extLst>
          </p:cNvPr>
          <p:cNvGrpSpPr/>
          <p:nvPr/>
        </p:nvGrpSpPr>
        <p:grpSpPr>
          <a:xfrm>
            <a:off x="3409631" y="3270567"/>
            <a:ext cx="2262925" cy="2231216"/>
            <a:chOff x="3634394" y="2140659"/>
            <a:chExt cx="2262925" cy="2231216"/>
          </a:xfrm>
        </p:grpSpPr>
        <p:sp>
          <p:nvSpPr>
            <p:cNvPr id="11" name="TextBox 10">
              <a:extLst>
                <a:ext uri="{FF2B5EF4-FFF2-40B4-BE49-F238E27FC236}">
                  <a16:creationId xmlns:a16="http://schemas.microsoft.com/office/drawing/2014/main" id="{90700015-EC9B-6E44-9B84-B6EE0E9E9C37}"/>
                </a:ext>
              </a:extLst>
            </p:cNvPr>
            <p:cNvSpPr txBox="1"/>
            <p:nvPr/>
          </p:nvSpPr>
          <p:spPr>
            <a:xfrm>
              <a:off x="3724161" y="3971765"/>
              <a:ext cx="21731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2" name="Group 11">
              <a:extLst>
                <a:ext uri="{FF2B5EF4-FFF2-40B4-BE49-F238E27FC236}">
                  <a16:creationId xmlns:a16="http://schemas.microsoft.com/office/drawing/2014/main" id="{F2B82733-7D39-A64D-BE5D-1100E603E289}"/>
                </a:ext>
              </a:extLst>
            </p:cNvPr>
            <p:cNvGrpSpPr/>
            <p:nvPr/>
          </p:nvGrpSpPr>
          <p:grpSpPr>
            <a:xfrm>
              <a:off x="3634394" y="2140659"/>
              <a:ext cx="2262925" cy="2195044"/>
              <a:chOff x="3715959" y="1971874"/>
              <a:chExt cx="2262925" cy="2195044"/>
            </a:xfrm>
          </p:grpSpPr>
          <p:grpSp>
            <p:nvGrpSpPr>
              <p:cNvPr id="13" name="Group 12">
                <a:extLst>
                  <a:ext uri="{FF2B5EF4-FFF2-40B4-BE49-F238E27FC236}">
                    <a16:creationId xmlns:a16="http://schemas.microsoft.com/office/drawing/2014/main" id="{BAE4628B-B250-004D-89BB-F3E01963FFA0}"/>
                  </a:ext>
                </a:extLst>
              </p:cNvPr>
              <p:cNvGrpSpPr/>
              <p:nvPr/>
            </p:nvGrpSpPr>
            <p:grpSpPr>
              <a:xfrm>
                <a:off x="3715959" y="1971874"/>
                <a:ext cx="2262925" cy="1923418"/>
                <a:chOff x="3704158" y="1971874"/>
                <a:chExt cx="2262925" cy="1923418"/>
              </a:xfrm>
            </p:grpSpPr>
            <p:pic>
              <p:nvPicPr>
                <p:cNvPr id="15" name="Picture 14" descr="Servers">
                  <a:extLst>
                    <a:ext uri="{FF2B5EF4-FFF2-40B4-BE49-F238E27FC236}">
                      <a16:creationId xmlns:a16="http://schemas.microsoft.com/office/drawing/2014/main" id="{35DF5AFD-AF2F-D74B-9966-E840A7989C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971874"/>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descr="Servers">
                  <a:extLst>
                    <a:ext uri="{FF2B5EF4-FFF2-40B4-BE49-F238E27FC236}">
                      <a16:creationId xmlns:a16="http://schemas.microsoft.com/office/drawing/2014/main" id="{517FBD9B-A0CC-4D44-8940-5D2E4AC7C6A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358395"/>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7" descr="Servers">
                  <a:extLst>
                    <a:ext uri="{FF2B5EF4-FFF2-40B4-BE49-F238E27FC236}">
                      <a16:creationId xmlns:a16="http://schemas.microsoft.com/office/drawing/2014/main" id="{B5C115DF-4244-FE4D-AE69-EB5E341103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243527"/>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13" descr="Servers">
                <a:extLst>
                  <a:ext uri="{FF2B5EF4-FFF2-40B4-BE49-F238E27FC236}">
                    <a16:creationId xmlns:a16="http://schemas.microsoft.com/office/drawing/2014/main" id="{562DF9E5-F3CA-F949-BE1B-9D0CDB26ED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630021"/>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grpSp>
      <p:cxnSp>
        <p:nvCxnSpPr>
          <p:cNvPr id="31" name="Straight Arrow Connector 30">
            <a:extLst>
              <a:ext uri="{FF2B5EF4-FFF2-40B4-BE49-F238E27FC236}">
                <a16:creationId xmlns:a16="http://schemas.microsoft.com/office/drawing/2014/main" id="{B47BD8DE-7245-E240-A312-52E64B57ADEB}"/>
              </a:ext>
            </a:extLst>
          </p:cNvPr>
          <p:cNvCxnSpPr>
            <a:cxnSpLocks/>
          </p:cNvCxnSpPr>
          <p:nvPr/>
        </p:nvCxnSpPr>
        <p:spPr>
          <a:xfrm flipV="1">
            <a:off x="2616526" y="4425537"/>
            <a:ext cx="825763" cy="3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7F41E03-CCC3-DB44-820F-C5F5635A36EB}"/>
              </a:ext>
            </a:extLst>
          </p:cNvPr>
          <p:cNvCxnSpPr>
            <a:cxnSpLocks/>
          </p:cNvCxnSpPr>
          <p:nvPr/>
        </p:nvCxnSpPr>
        <p:spPr>
          <a:xfrm flipV="1">
            <a:off x="5672556" y="4417314"/>
            <a:ext cx="870069" cy="11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BC6E79-B1A4-F847-8166-6662D4661D47}"/>
              </a:ext>
            </a:extLst>
          </p:cNvPr>
          <p:cNvSpPr txBox="1"/>
          <p:nvPr/>
        </p:nvSpPr>
        <p:spPr>
          <a:xfrm>
            <a:off x="968562" y="5101673"/>
            <a:ext cx="13780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Workload</a:t>
            </a:r>
          </a:p>
        </p:txBody>
      </p:sp>
      <p:sp>
        <p:nvSpPr>
          <p:cNvPr id="47" name="TextBox 46">
            <a:extLst>
              <a:ext uri="{FF2B5EF4-FFF2-40B4-BE49-F238E27FC236}">
                <a16:creationId xmlns:a16="http://schemas.microsoft.com/office/drawing/2014/main" id="{7158F958-A8B7-6A42-98AC-A1BAFBB7F6DC}"/>
              </a:ext>
            </a:extLst>
          </p:cNvPr>
          <p:cNvSpPr txBox="1"/>
          <p:nvPr/>
        </p:nvSpPr>
        <p:spPr>
          <a:xfrm>
            <a:off x="6351670" y="5101673"/>
            <a:ext cx="16850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Performance</a:t>
            </a:r>
          </a:p>
        </p:txBody>
      </p:sp>
      <p:sp>
        <p:nvSpPr>
          <p:cNvPr id="34" name="TextBox 33">
            <a:extLst>
              <a:ext uri="{FF2B5EF4-FFF2-40B4-BE49-F238E27FC236}">
                <a16:creationId xmlns:a16="http://schemas.microsoft.com/office/drawing/2014/main" id="{52D15833-B3FA-A641-B3D3-37FD23CE3B87}"/>
              </a:ext>
            </a:extLst>
          </p:cNvPr>
          <p:cNvSpPr txBox="1"/>
          <p:nvPr/>
        </p:nvSpPr>
        <p:spPr>
          <a:xfrm>
            <a:off x="2736154" y="2776112"/>
            <a:ext cx="17945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Configuration</a:t>
            </a:r>
          </a:p>
        </p:txBody>
      </p:sp>
      <p:pic>
        <p:nvPicPr>
          <p:cNvPr id="36" name="Picture 35">
            <a:extLst>
              <a:ext uri="{FF2B5EF4-FFF2-40B4-BE49-F238E27FC236}">
                <a16:creationId xmlns:a16="http://schemas.microsoft.com/office/drawing/2014/main" id="{BAA4B01D-E230-BD4A-9D10-AE99369AAA1C}"/>
              </a:ext>
            </a:extLst>
          </p:cNvPr>
          <p:cNvPicPr>
            <a:picLocks/>
          </p:cNvPicPr>
          <p:nvPr/>
        </p:nvPicPr>
        <p:blipFill>
          <a:blip r:embed="rId5"/>
          <a:stretch>
            <a:fillRect/>
          </a:stretch>
        </p:blipFill>
        <p:spPr>
          <a:xfrm>
            <a:off x="6654171" y="3872865"/>
            <a:ext cx="1080000" cy="1080000"/>
          </a:xfrm>
          <a:prstGeom prst="roundRect">
            <a:avLst/>
          </a:prstGeom>
          <a:solidFill>
            <a:schemeClr val="bg1"/>
          </a:solidFill>
          <a:ln w="19050">
            <a:noFill/>
          </a:ln>
          <a:effectLst/>
        </p:spPr>
      </p:pic>
      <p:cxnSp>
        <p:nvCxnSpPr>
          <p:cNvPr id="42" name="Straight Arrow Connector 41">
            <a:extLst>
              <a:ext uri="{FF2B5EF4-FFF2-40B4-BE49-F238E27FC236}">
                <a16:creationId xmlns:a16="http://schemas.microsoft.com/office/drawing/2014/main" id="{AE9F22F8-CC9D-A34F-8C2C-F2362E0BF648}"/>
              </a:ext>
            </a:extLst>
          </p:cNvPr>
          <p:cNvCxnSpPr>
            <a:cxnSpLocks/>
          </p:cNvCxnSpPr>
          <p:nvPr/>
        </p:nvCxnSpPr>
        <p:spPr>
          <a:xfrm>
            <a:off x="4570647" y="2805626"/>
            <a:ext cx="0" cy="6124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9644451-DEAB-5B4F-88CA-FD97ACC1F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9766" y="1640016"/>
            <a:ext cx="1664469" cy="1101585"/>
          </a:xfrm>
          <a:prstGeom prst="roundRect">
            <a:avLst/>
          </a:prstGeom>
          <a:solidFill>
            <a:schemeClr val="bg1"/>
          </a:solidFill>
          <a:ln w="19050">
            <a:noFill/>
          </a:ln>
          <a:effectLst>
            <a:glow rad="63500">
              <a:schemeClr val="tx1">
                <a:alpha val="40000"/>
              </a:schemeClr>
            </a:glow>
          </a:effectLst>
        </p:spPr>
      </p:pic>
      <p:pic>
        <p:nvPicPr>
          <p:cNvPr id="43" name="Picture 42">
            <a:extLst>
              <a:ext uri="{FF2B5EF4-FFF2-40B4-BE49-F238E27FC236}">
                <a16:creationId xmlns:a16="http://schemas.microsoft.com/office/drawing/2014/main" id="{D2999050-9295-9940-9089-90CC3A3B2B72}"/>
              </a:ext>
            </a:extLst>
          </p:cNvPr>
          <p:cNvPicPr>
            <a:picLocks noChangeAspect="1"/>
          </p:cNvPicPr>
          <p:nvPr/>
        </p:nvPicPr>
        <p:blipFill rotWithShape="1">
          <a:blip r:embed="rId7">
            <a:extLst>
              <a:ext uri="{28A0092B-C50C-407E-A947-70E740481C1C}">
                <a14:useLocalDpi xmlns:a14="http://schemas.microsoft.com/office/drawing/2010/main" val="0"/>
              </a:ext>
            </a:extLst>
          </a:blip>
          <a:srcRect l="2153" t="6075" r="10046" b="3782"/>
          <a:stretch/>
        </p:blipFill>
        <p:spPr>
          <a:xfrm>
            <a:off x="825359" y="3861352"/>
            <a:ext cx="1664470" cy="1111923"/>
          </a:xfrm>
          <a:prstGeom prst="roundRect">
            <a:avLst/>
          </a:prstGeom>
          <a:solidFill>
            <a:schemeClr val="bg1"/>
          </a:solidFill>
          <a:ln w="19050">
            <a:noFill/>
          </a:ln>
          <a:effectLst>
            <a:glow rad="63500">
              <a:schemeClr val="tx1">
                <a:alpha val="40000"/>
              </a:schemeClr>
            </a:glow>
          </a:effectLst>
        </p:spPr>
      </p:pic>
      <p:sp>
        <p:nvSpPr>
          <p:cNvPr id="41" name="Slide Number Placeholder 40">
            <a:extLst>
              <a:ext uri="{FF2B5EF4-FFF2-40B4-BE49-F238E27FC236}">
                <a16:creationId xmlns:a16="http://schemas.microsoft.com/office/drawing/2014/main" id="{2C1AB58A-5E15-2843-A298-7C9534F779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3" name="Decision 2">
            <a:extLst>
              <a:ext uri="{FF2B5EF4-FFF2-40B4-BE49-F238E27FC236}">
                <a16:creationId xmlns:a16="http://schemas.microsoft.com/office/drawing/2014/main" id="{05431763-6689-DB40-A295-80E13B70472D}"/>
              </a:ext>
            </a:extLst>
          </p:cNvPr>
          <p:cNvSpPr/>
          <p:nvPr/>
        </p:nvSpPr>
        <p:spPr>
          <a:xfrm>
            <a:off x="6075482" y="2503099"/>
            <a:ext cx="2237376" cy="927700"/>
          </a:xfrm>
          <a:prstGeom prst="flowChartDecision">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Futura Medium" panose="020B0602020204020303" pitchFamily="34" charset="-79"/>
              <a:ea typeface="+mn-ea"/>
              <a:cs typeface="Futura Medium" panose="020B0602020204020303" pitchFamily="34" charset="-79"/>
            </a:endParaRPr>
          </a:p>
        </p:txBody>
      </p:sp>
      <p:sp>
        <p:nvSpPr>
          <p:cNvPr id="4" name="TextBox 3">
            <a:extLst>
              <a:ext uri="{FF2B5EF4-FFF2-40B4-BE49-F238E27FC236}">
                <a16:creationId xmlns:a16="http://schemas.microsoft.com/office/drawing/2014/main" id="{EBB4F693-88B6-DE43-B682-506903513907}"/>
              </a:ext>
            </a:extLst>
          </p:cNvPr>
          <p:cNvSpPr txBox="1"/>
          <p:nvPr/>
        </p:nvSpPr>
        <p:spPr>
          <a:xfrm>
            <a:off x="6314022" y="2678177"/>
            <a:ext cx="1760295" cy="6463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Unsatisfied perf. ?</a:t>
            </a:r>
          </a:p>
        </p:txBody>
      </p:sp>
      <p:cxnSp>
        <p:nvCxnSpPr>
          <p:cNvPr id="21" name="Straight Arrow Connector 20">
            <a:extLst>
              <a:ext uri="{FF2B5EF4-FFF2-40B4-BE49-F238E27FC236}">
                <a16:creationId xmlns:a16="http://schemas.microsoft.com/office/drawing/2014/main" id="{22172BB7-3ADC-4348-A3B8-502785C48B03}"/>
              </a:ext>
            </a:extLst>
          </p:cNvPr>
          <p:cNvCxnSpPr>
            <a:cxnSpLocks/>
            <a:stCxn id="36" idx="0"/>
            <a:endCxn id="3" idx="2"/>
          </p:cNvCxnSpPr>
          <p:nvPr/>
        </p:nvCxnSpPr>
        <p:spPr>
          <a:xfrm flipH="1" flipV="1">
            <a:off x="7194170" y="3430799"/>
            <a:ext cx="1" cy="44206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AE1376F-47E5-504A-BCCC-C9ECC7A2BA0B}"/>
              </a:ext>
            </a:extLst>
          </p:cNvPr>
          <p:cNvSpPr txBox="1"/>
          <p:nvPr/>
        </p:nvSpPr>
        <p:spPr>
          <a:xfrm>
            <a:off x="631800" y="5857407"/>
            <a:ext cx="7880400" cy="707886"/>
          </a:xfrm>
          <a:prstGeom prst="rect">
            <a:avLst/>
          </a:prstGeom>
          <a:solidFill>
            <a:schemeClr val="bg1">
              <a:lumMod val="95000"/>
            </a:schemeClr>
          </a:solidFill>
          <a:ln w="2540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Workloads are constantly evolving, requiring </a:t>
            </a: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constant human intervention </a:t>
            </a: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to ensure optimal performance</a:t>
            </a:r>
          </a:p>
        </p:txBody>
      </p:sp>
      <p:cxnSp>
        <p:nvCxnSpPr>
          <p:cNvPr id="29" name="Elbow Connector 28">
            <a:extLst>
              <a:ext uri="{FF2B5EF4-FFF2-40B4-BE49-F238E27FC236}">
                <a16:creationId xmlns:a16="http://schemas.microsoft.com/office/drawing/2014/main" id="{E5D7AC29-5C83-8C4F-96F0-DEC7D1D21943}"/>
              </a:ext>
            </a:extLst>
          </p:cNvPr>
          <p:cNvCxnSpPr>
            <a:cxnSpLocks/>
            <a:stCxn id="3" idx="0"/>
            <a:endCxn id="39" idx="3"/>
          </p:cNvCxnSpPr>
          <p:nvPr/>
        </p:nvCxnSpPr>
        <p:spPr>
          <a:xfrm rot="16200000" flipV="1">
            <a:off x="6143058" y="1451986"/>
            <a:ext cx="312290" cy="178993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1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animBg="1"/>
      <p:bldP spid="4" grpId="0"/>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3CF4-6278-42CF-9BCC-671575EA9BFA}"/>
              </a:ext>
            </a:extLst>
          </p:cNvPr>
          <p:cNvSpPr>
            <a:spLocks noGrp="1"/>
          </p:cNvSpPr>
          <p:nvPr>
            <p:ph type="title"/>
          </p:nvPr>
        </p:nvSpPr>
        <p:spPr/>
        <p:txBody>
          <a:bodyPr/>
          <a:lstStyle/>
          <a:p>
            <a:r>
              <a:rPr lang="en-US" dirty="0"/>
              <a:t>Parameters of Database system</a:t>
            </a:r>
            <a:endParaRPr lang="LID4096" dirty="0"/>
          </a:p>
        </p:txBody>
      </p:sp>
      <p:sp>
        <p:nvSpPr>
          <p:cNvPr id="3" name="Content Placeholder 2">
            <a:extLst>
              <a:ext uri="{FF2B5EF4-FFF2-40B4-BE49-F238E27FC236}">
                <a16:creationId xmlns:a16="http://schemas.microsoft.com/office/drawing/2014/main" id="{D0B29C96-936B-4CBF-A474-C5CE87E8003F}"/>
              </a:ext>
            </a:extLst>
          </p:cNvPr>
          <p:cNvSpPr>
            <a:spLocks noGrp="1"/>
          </p:cNvSpPr>
          <p:nvPr>
            <p:ph idx="1"/>
          </p:nvPr>
        </p:nvSpPr>
        <p:spPr/>
        <p:txBody>
          <a:bodyPr>
            <a:normAutofit fontScale="70000" lnSpcReduction="20000"/>
          </a:bodyPr>
          <a:lstStyle/>
          <a:p>
            <a:pPr algn="l"/>
            <a:r>
              <a:rPr lang="en-US" sz="2600" b="0" i="0" dirty="0" err="1">
                <a:solidFill>
                  <a:srgbClr val="003366"/>
                </a:solidFill>
                <a:effectLst/>
                <a:latin typeface="Arial" panose="020B0604020202020204" pitchFamily="34" charset="0"/>
              </a:rPr>
              <a:t>Cache.size</a:t>
            </a:r>
            <a:r>
              <a:rPr lang="en-US" sz="2600" b="0" i="0" dirty="0">
                <a:solidFill>
                  <a:srgbClr val="003366"/>
                </a:solidFill>
                <a:effectLst/>
                <a:latin typeface="Arial" panose="020B0604020202020204" pitchFamily="34" charset="0"/>
              </a:rPr>
              <a:t> </a:t>
            </a:r>
          </a:p>
          <a:p>
            <a:pPr lvl="1"/>
            <a:r>
              <a:rPr lang="en-US" sz="2600" b="0" i="0" dirty="0">
                <a:solidFill>
                  <a:srgbClr val="000000"/>
                </a:solidFill>
                <a:effectLst/>
                <a:latin typeface="Arial" panose="020B0604020202020204" pitchFamily="34" charset="0"/>
              </a:rPr>
              <a:t>Some performance improvement may be seen by increasing the size of the cache, which reduces I/O. For best results, the cache size should be a prime number. </a:t>
            </a:r>
            <a:r>
              <a:rPr lang="en-US" sz="2600" b="0" i="0" dirty="0">
                <a:solidFill>
                  <a:srgbClr val="FF0000"/>
                </a:solidFill>
                <a:effectLst/>
                <a:latin typeface="Arial" panose="020B0604020202020204" pitchFamily="34" charset="0"/>
              </a:rPr>
              <a:t>Increasing the size may give improved performance at the expense of memory usage.</a:t>
            </a:r>
          </a:p>
          <a:p>
            <a:pPr algn="l"/>
            <a:r>
              <a:rPr lang="en-US" sz="2600" dirty="0" err="1">
                <a:solidFill>
                  <a:srgbClr val="003366"/>
                </a:solidFill>
                <a:latin typeface="Arial" panose="020B0604020202020204" pitchFamily="34" charset="0"/>
              </a:rPr>
              <a:t>Fetch.blocksize</a:t>
            </a:r>
            <a:endParaRPr lang="en-US" sz="2600" dirty="0">
              <a:solidFill>
                <a:srgbClr val="003366"/>
              </a:solidFill>
              <a:latin typeface="Arial" panose="020B0604020202020204" pitchFamily="34" charset="0"/>
            </a:endParaRPr>
          </a:p>
          <a:p>
            <a:pPr lvl="1"/>
            <a:r>
              <a:rPr lang="en-US" sz="2600" dirty="0">
                <a:solidFill>
                  <a:srgbClr val="000000"/>
                </a:solidFill>
                <a:latin typeface="Arial" panose="020B0604020202020204" pitchFamily="34" charset="0"/>
              </a:rPr>
              <a:t>By knowing the number of rows of data you need to retrieve or fetch from the database, you can configure this parameter, using </a:t>
            </a:r>
            <a:r>
              <a:rPr lang="en-US" sz="2600" dirty="0" err="1">
                <a:solidFill>
                  <a:srgbClr val="000000"/>
                </a:solidFill>
                <a:latin typeface="Arial" panose="020B0604020202020204" pitchFamily="34" charset="0"/>
              </a:rPr>
              <a:t>PointBase</a:t>
            </a:r>
            <a:r>
              <a:rPr lang="en-US" sz="2600" dirty="0">
                <a:solidFill>
                  <a:srgbClr val="000000"/>
                </a:solidFill>
                <a:latin typeface="Arial" panose="020B0604020202020204" pitchFamily="34" charset="0"/>
              </a:rPr>
              <a:t> Server only, to minimize network traffic and improve performance. This can also be set via a JDBC statement for individual statements.</a:t>
            </a:r>
          </a:p>
          <a:p>
            <a:pPr algn="l"/>
            <a:r>
              <a:rPr lang="en-US" sz="2600" b="0" i="0" dirty="0" err="1">
                <a:solidFill>
                  <a:srgbClr val="003366"/>
                </a:solidFill>
                <a:effectLst/>
                <a:latin typeface="Arial" panose="020B0604020202020204" pitchFamily="34" charset="0"/>
              </a:rPr>
              <a:t>Table.pageReserve</a:t>
            </a:r>
            <a:endParaRPr lang="en-US" sz="2600" b="0" i="0" dirty="0">
              <a:solidFill>
                <a:srgbClr val="003366"/>
              </a:solidFill>
              <a:effectLst/>
              <a:latin typeface="Arial" panose="020B0604020202020204" pitchFamily="34" charset="0"/>
            </a:endParaRPr>
          </a:p>
          <a:p>
            <a:pPr lvl="1"/>
            <a:r>
              <a:rPr lang="en-US" sz="2600" dirty="0">
                <a:solidFill>
                  <a:srgbClr val="000000"/>
                </a:solidFill>
                <a:latin typeface="Arial" panose="020B0604020202020204" pitchFamily="34" charset="0"/>
              </a:rPr>
              <a:t>By configuring this parameter you can reserve space in each table to improve the performance of the system every time it performs an UPDATE. This parameter specifies how much space should be reserved while inserting rows into a table. If the table is not updated, then you can set this value to 0.</a:t>
            </a:r>
          </a:p>
          <a:p>
            <a:r>
              <a:rPr lang="en-US" sz="3000" dirty="0">
                <a:solidFill>
                  <a:srgbClr val="000000"/>
                </a:solidFill>
                <a:latin typeface="Arial" panose="020B0604020202020204" pitchFamily="34" charset="0"/>
              </a:rPr>
              <a:t>…</a:t>
            </a:r>
          </a:p>
          <a:p>
            <a:endParaRPr lang="LID4096" dirty="0"/>
          </a:p>
        </p:txBody>
      </p:sp>
      <p:sp>
        <p:nvSpPr>
          <p:cNvPr id="4" name="Slide Number Placeholder 3">
            <a:extLst>
              <a:ext uri="{FF2B5EF4-FFF2-40B4-BE49-F238E27FC236}">
                <a16:creationId xmlns:a16="http://schemas.microsoft.com/office/drawing/2014/main" id="{A6DF1D58-3F58-4A2E-9D2E-AAE8EB88E820}"/>
              </a:ext>
            </a:extLst>
          </p:cNvPr>
          <p:cNvSpPr>
            <a:spLocks noGrp="1"/>
          </p:cNvSpPr>
          <p:nvPr>
            <p:ph type="sldNum" sz="quarter" idx="12"/>
          </p:nvPr>
        </p:nvSpPr>
        <p:spPr/>
        <p:txBody>
          <a:bodyPr/>
          <a:lstStyle/>
          <a:p>
            <a:fld id="{16D6CE68-A2D0-4148-AD8B-3294DC4CB750}" type="slidenum">
              <a:rPr lang="en-US" smtClean="0"/>
              <a:t>18</a:t>
            </a:fld>
            <a:endParaRPr lang="en-US" dirty="0"/>
          </a:p>
        </p:txBody>
      </p:sp>
    </p:spTree>
    <p:extLst>
      <p:ext uri="{BB962C8B-B14F-4D97-AF65-F5344CB8AC3E}">
        <p14:creationId xmlns:p14="http://schemas.microsoft.com/office/powerpoint/2010/main" val="287585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2B76-8AB9-494C-81D6-69EAAA5CFB63}"/>
              </a:ext>
            </a:extLst>
          </p:cNvPr>
          <p:cNvSpPr>
            <a:spLocks noGrp="1"/>
          </p:cNvSpPr>
          <p:nvPr>
            <p:ph type="title"/>
          </p:nvPr>
        </p:nvSpPr>
        <p:spPr/>
        <p:txBody>
          <a:bodyPr/>
          <a:lstStyle/>
          <a:p>
            <a:r>
              <a:rPr lang="en-US" dirty="0"/>
              <a:t>Characteristics of Workload</a:t>
            </a:r>
            <a:endParaRPr lang="LID4096" dirty="0"/>
          </a:p>
        </p:txBody>
      </p:sp>
      <p:sp>
        <p:nvSpPr>
          <p:cNvPr id="3" name="Content Placeholder 2">
            <a:extLst>
              <a:ext uri="{FF2B5EF4-FFF2-40B4-BE49-F238E27FC236}">
                <a16:creationId xmlns:a16="http://schemas.microsoft.com/office/drawing/2014/main" id="{A488F250-341E-4383-9610-E940A7DA81D3}"/>
              </a:ext>
            </a:extLst>
          </p:cNvPr>
          <p:cNvSpPr>
            <a:spLocks noGrp="1"/>
          </p:cNvSpPr>
          <p:nvPr>
            <p:ph idx="1"/>
          </p:nvPr>
        </p:nvSpPr>
        <p:spPr/>
        <p:txBody>
          <a:bodyPr/>
          <a:lstStyle/>
          <a:p>
            <a:r>
              <a:rPr lang="en-US" dirty="0"/>
              <a:t>Number of user requests</a:t>
            </a:r>
          </a:p>
          <a:p>
            <a:r>
              <a:rPr lang="en-US" dirty="0"/>
              <a:t>Query type (insert, fetch)</a:t>
            </a:r>
          </a:p>
          <a:p>
            <a:r>
              <a:rPr lang="en-US" dirty="0"/>
              <a:t>Size of each fetch</a:t>
            </a:r>
          </a:p>
          <a:p>
            <a:r>
              <a:rPr lang="en-US" dirty="0"/>
              <a:t>Frequency of queries on each table</a:t>
            </a:r>
          </a:p>
          <a:p>
            <a:r>
              <a:rPr lang="en-US" dirty="0"/>
              <a:t>…</a:t>
            </a:r>
          </a:p>
          <a:p>
            <a:endParaRPr lang="LID4096" dirty="0"/>
          </a:p>
        </p:txBody>
      </p:sp>
      <p:sp>
        <p:nvSpPr>
          <p:cNvPr id="4" name="Slide Number Placeholder 3">
            <a:extLst>
              <a:ext uri="{FF2B5EF4-FFF2-40B4-BE49-F238E27FC236}">
                <a16:creationId xmlns:a16="http://schemas.microsoft.com/office/drawing/2014/main" id="{8B8238FC-ED9A-46DC-9124-6BC3374D2D1C}"/>
              </a:ext>
            </a:extLst>
          </p:cNvPr>
          <p:cNvSpPr>
            <a:spLocks noGrp="1"/>
          </p:cNvSpPr>
          <p:nvPr>
            <p:ph type="sldNum" sz="quarter" idx="12"/>
          </p:nvPr>
        </p:nvSpPr>
        <p:spPr/>
        <p:txBody>
          <a:bodyPr/>
          <a:lstStyle/>
          <a:p>
            <a:fld id="{16D6CE68-A2D0-4148-AD8B-3294DC4CB750}" type="slidenum">
              <a:rPr lang="en-US" smtClean="0"/>
              <a:t>19</a:t>
            </a:fld>
            <a:endParaRPr lang="en-US" dirty="0"/>
          </a:p>
        </p:txBody>
      </p:sp>
    </p:spTree>
    <p:extLst>
      <p:ext uri="{BB962C8B-B14F-4D97-AF65-F5344CB8AC3E}">
        <p14:creationId xmlns:p14="http://schemas.microsoft.com/office/powerpoint/2010/main" val="157510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6A4B-044D-8F4B-9F88-E266238C355E}"/>
              </a:ext>
            </a:extLst>
          </p:cNvPr>
          <p:cNvSpPr>
            <a:spLocks noGrp="1"/>
          </p:cNvSpPr>
          <p:nvPr>
            <p:ph type="title"/>
          </p:nvPr>
        </p:nvSpPr>
        <p:spPr>
          <a:xfrm>
            <a:off x="0" y="340469"/>
            <a:ext cx="9144000" cy="1211324"/>
          </a:xfrm>
        </p:spPr>
        <p:txBody>
          <a:bodyPr/>
          <a:lstStyle/>
          <a:p>
            <a:r>
              <a:rPr lang="en-US" dirty="0"/>
              <a:t>Agenda</a:t>
            </a:r>
          </a:p>
        </p:txBody>
      </p:sp>
      <p:sp>
        <p:nvSpPr>
          <p:cNvPr id="3" name="Content Placeholder 2">
            <a:extLst>
              <a:ext uri="{FF2B5EF4-FFF2-40B4-BE49-F238E27FC236}">
                <a16:creationId xmlns:a16="http://schemas.microsoft.com/office/drawing/2014/main" id="{32561956-37E4-6F41-8B1B-3D00D2B4DAF6}"/>
              </a:ext>
            </a:extLst>
          </p:cNvPr>
          <p:cNvSpPr>
            <a:spLocks noGrp="1"/>
          </p:cNvSpPr>
          <p:nvPr>
            <p:ph idx="1"/>
          </p:nvPr>
        </p:nvSpPr>
        <p:spPr/>
        <p:txBody>
          <a:bodyPr/>
          <a:lstStyle/>
          <a:p>
            <a:pPr lvl="1">
              <a:lnSpc>
                <a:spcPct val="150000"/>
              </a:lnSpc>
              <a:buFont typeface="Wingdings" pitchFamily="2" charset="2"/>
              <a:buChar char="§"/>
            </a:pPr>
            <a:r>
              <a:rPr lang="en-US" sz="2800" b="1" dirty="0"/>
              <a:t>What is AIOps</a:t>
            </a:r>
          </a:p>
          <a:p>
            <a:pPr lvl="1">
              <a:lnSpc>
                <a:spcPct val="150000"/>
              </a:lnSpc>
              <a:buFont typeface="Wingdings" pitchFamily="2" charset="2"/>
              <a:buChar char="§"/>
            </a:pPr>
            <a:r>
              <a:rPr lang="en-US" sz="2800" b="1" dirty="0"/>
              <a:t>Motivating example</a:t>
            </a:r>
          </a:p>
          <a:p>
            <a:pPr lvl="1">
              <a:lnSpc>
                <a:spcPct val="150000"/>
              </a:lnSpc>
              <a:buFont typeface="Wingdings" pitchFamily="2" charset="2"/>
              <a:buChar char="§"/>
            </a:pPr>
            <a:r>
              <a:rPr lang="en-US" sz="2800" b="1" dirty="0"/>
              <a:t>Sub-areas of AIOps research</a:t>
            </a:r>
          </a:p>
        </p:txBody>
      </p:sp>
      <p:sp>
        <p:nvSpPr>
          <p:cNvPr id="4" name="Slide Number Placeholder 3">
            <a:extLst>
              <a:ext uri="{FF2B5EF4-FFF2-40B4-BE49-F238E27FC236}">
                <a16:creationId xmlns:a16="http://schemas.microsoft.com/office/drawing/2014/main" id="{2A24765B-4B66-9744-9201-B0F008B1D7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282803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2ADF-7D00-45B5-BBF0-7731307F3227}"/>
              </a:ext>
            </a:extLst>
          </p:cNvPr>
          <p:cNvSpPr>
            <a:spLocks noGrp="1"/>
          </p:cNvSpPr>
          <p:nvPr>
            <p:ph type="title"/>
          </p:nvPr>
        </p:nvSpPr>
        <p:spPr/>
        <p:txBody>
          <a:bodyPr/>
          <a:lstStyle/>
          <a:p>
            <a:r>
              <a:rPr lang="en-US" dirty="0"/>
              <a:t>Optimization goal</a:t>
            </a:r>
            <a:endParaRPr lang="LID4096" dirty="0"/>
          </a:p>
        </p:txBody>
      </p:sp>
      <p:sp>
        <p:nvSpPr>
          <p:cNvPr id="3" name="Content Placeholder 2">
            <a:extLst>
              <a:ext uri="{FF2B5EF4-FFF2-40B4-BE49-F238E27FC236}">
                <a16:creationId xmlns:a16="http://schemas.microsoft.com/office/drawing/2014/main" id="{B48E0C0C-DB3B-4CEC-AC55-28A6BD7C8D0E}"/>
              </a:ext>
            </a:extLst>
          </p:cNvPr>
          <p:cNvSpPr>
            <a:spLocks noGrp="1"/>
          </p:cNvSpPr>
          <p:nvPr>
            <p:ph idx="1"/>
          </p:nvPr>
        </p:nvSpPr>
        <p:spPr/>
        <p:txBody>
          <a:bodyPr/>
          <a:lstStyle/>
          <a:p>
            <a:r>
              <a:rPr lang="en-US" dirty="0"/>
              <a:t>Minimize the latency of queries on average</a:t>
            </a:r>
          </a:p>
          <a:p>
            <a:r>
              <a:rPr lang="en-US" dirty="0"/>
              <a:t>Use minimal memory </a:t>
            </a:r>
            <a:endParaRPr lang="LID4096" dirty="0"/>
          </a:p>
        </p:txBody>
      </p:sp>
      <p:sp>
        <p:nvSpPr>
          <p:cNvPr id="4" name="Slide Number Placeholder 3">
            <a:extLst>
              <a:ext uri="{FF2B5EF4-FFF2-40B4-BE49-F238E27FC236}">
                <a16:creationId xmlns:a16="http://schemas.microsoft.com/office/drawing/2014/main" id="{107E0F46-31D5-4E70-8D8D-2CF246F9B734}"/>
              </a:ext>
            </a:extLst>
          </p:cNvPr>
          <p:cNvSpPr>
            <a:spLocks noGrp="1"/>
          </p:cNvSpPr>
          <p:nvPr>
            <p:ph type="sldNum" sz="quarter" idx="12"/>
          </p:nvPr>
        </p:nvSpPr>
        <p:spPr/>
        <p:txBody>
          <a:bodyPr/>
          <a:lstStyle/>
          <a:p>
            <a:fld id="{16D6CE68-A2D0-4148-AD8B-3294DC4CB750}" type="slidenum">
              <a:rPr lang="en-US" smtClean="0"/>
              <a:t>20</a:t>
            </a:fld>
            <a:endParaRPr lang="en-US" dirty="0"/>
          </a:p>
        </p:txBody>
      </p:sp>
    </p:spTree>
    <p:extLst>
      <p:ext uri="{BB962C8B-B14F-4D97-AF65-F5344CB8AC3E}">
        <p14:creationId xmlns:p14="http://schemas.microsoft.com/office/powerpoint/2010/main" val="3040702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6EA9-13B2-8A4A-829E-0FCD68FB896D}"/>
              </a:ext>
            </a:extLst>
          </p:cNvPr>
          <p:cNvSpPr>
            <a:spLocks noGrp="1"/>
          </p:cNvSpPr>
          <p:nvPr>
            <p:ph type="title"/>
          </p:nvPr>
        </p:nvSpPr>
        <p:spPr>
          <a:xfrm>
            <a:off x="0" y="-26833"/>
            <a:ext cx="9144000" cy="1578626"/>
          </a:xfrm>
        </p:spPr>
        <p:txBody>
          <a:bodyPr>
            <a:normAutofit fontScale="90000"/>
          </a:bodyPr>
          <a:lstStyle/>
          <a:p>
            <a:r>
              <a:rPr lang="en-US" dirty="0"/>
              <a:t>Using an AIOps solution to autonomously tune system configurations</a:t>
            </a:r>
          </a:p>
        </p:txBody>
      </p:sp>
      <p:grpSp>
        <p:nvGrpSpPr>
          <p:cNvPr id="17" name="Group 16">
            <a:extLst>
              <a:ext uri="{FF2B5EF4-FFF2-40B4-BE49-F238E27FC236}">
                <a16:creationId xmlns:a16="http://schemas.microsoft.com/office/drawing/2014/main" id="{7DBBC1EB-4DCE-7E46-B732-D56D8CE17CDC}"/>
              </a:ext>
            </a:extLst>
          </p:cNvPr>
          <p:cNvGrpSpPr/>
          <p:nvPr/>
        </p:nvGrpSpPr>
        <p:grpSpPr>
          <a:xfrm>
            <a:off x="1253702" y="4005021"/>
            <a:ext cx="2324738" cy="2135892"/>
            <a:chOff x="2868081" y="2078558"/>
            <a:chExt cx="2324738" cy="2400469"/>
          </a:xfrm>
        </p:grpSpPr>
        <p:sp>
          <p:nvSpPr>
            <p:cNvPr id="21" name="Rectangle 20">
              <a:extLst>
                <a:ext uri="{FF2B5EF4-FFF2-40B4-BE49-F238E27FC236}">
                  <a16:creationId xmlns:a16="http://schemas.microsoft.com/office/drawing/2014/main" id="{4A9D1820-4145-4140-A2B2-99E1A5051572}"/>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49836A2E-3B4D-B144-BDFB-06A5A197DF33}"/>
                </a:ext>
              </a:extLst>
            </p:cNvPr>
            <p:cNvGrpSpPr/>
            <p:nvPr/>
          </p:nvGrpSpPr>
          <p:grpSpPr>
            <a:xfrm>
              <a:off x="2868081" y="2078558"/>
              <a:ext cx="2262925" cy="2364429"/>
              <a:chOff x="3634394" y="2057009"/>
              <a:chExt cx="2262925" cy="2364429"/>
            </a:xfrm>
          </p:grpSpPr>
          <p:sp>
            <p:nvSpPr>
              <p:cNvPr id="23" name="TextBox 22">
                <a:extLst>
                  <a:ext uri="{FF2B5EF4-FFF2-40B4-BE49-F238E27FC236}">
                    <a16:creationId xmlns:a16="http://schemas.microsoft.com/office/drawing/2014/main" id="{A3FFE60E-0A8E-C748-A8CF-3221CE201E0C}"/>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24" name="Group 23">
                <a:extLst>
                  <a:ext uri="{FF2B5EF4-FFF2-40B4-BE49-F238E27FC236}">
                    <a16:creationId xmlns:a16="http://schemas.microsoft.com/office/drawing/2014/main" id="{D4DCF27F-A700-D545-81F7-A6B9F015DECC}"/>
                  </a:ext>
                </a:extLst>
              </p:cNvPr>
              <p:cNvGrpSpPr/>
              <p:nvPr/>
            </p:nvGrpSpPr>
            <p:grpSpPr>
              <a:xfrm>
                <a:off x="3634394" y="2057009"/>
                <a:ext cx="2262925" cy="2195044"/>
                <a:chOff x="3715959" y="1888224"/>
                <a:chExt cx="2262925" cy="2195044"/>
              </a:xfrm>
            </p:grpSpPr>
            <p:grpSp>
              <p:nvGrpSpPr>
                <p:cNvPr id="25" name="Group 24">
                  <a:extLst>
                    <a:ext uri="{FF2B5EF4-FFF2-40B4-BE49-F238E27FC236}">
                      <a16:creationId xmlns:a16="http://schemas.microsoft.com/office/drawing/2014/main" id="{AEA10335-134B-304C-B5D1-639C8A36103D}"/>
                    </a:ext>
                  </a:extLst>
                </p:cNvPr>
                <p:cNvGrpSpPr/>
                <p:nvPr/>
              </p:nvGrpSpPr>
              <p:grpSpPr>
                <a:xfrm>
                  <a:off x="3715959" y="1888224"/>
                  <a:ext cx="2262925" cy="1923418"/>
                  <a:chOff x="3704158" y="1888224"/>
                  <a:chExt cx="2262925" cy="1923418"/>
                </a:xfrm>
              </p:grpSpPr>
              <p:pic>
                <p:nvPicPr>
                  <p:cNvPr id="27" name="Picture 26" descr="Servers">
                    <a:extLst>
                      <a:ext uri="{FF2B5EF4-FFF2-40B4-BE49-F238E27FC236}">
                        <a16:creationId xmlns:a16="http://schemas.microsoft.com/office/drawing/2014/main" id="{B6B51B9A-84FF-8A46-87C9-3778A2A768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descr="Servers">
                    <a:extLst>
                      <a:ext uri="{FF2B5EF4-FFF2-40B4-BE49-F238E27FC236}">
                        <a16:creationId xmlns:a16="http://schemas.microsoft.com/office/drawing/2014/main" id="{84AD225B-3E9A-B147-A013-C209908432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8" descr="Servers">
                    <a:extLst>
                      <a:ext uri="{FF2B5EF4-FFF2-40B4-BE49-F238E27FC236}">
                        <a16:creationId xmlns:a16="http://schemas.microsoft.com/office/drawing/2014/main" id="{0578F912-02D9-6547-81A8-BCEEF6BC19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6" name="Picture 25" descr="Servers">
                  <a:extLst>
                    <a:ext uri="{FF2B5EF4-FFF2-40B4-BE49-F238E27FC236}">
                      <a16:creationId xmlns:a16="http://schemas.microsoft.com/office/drawing/2014/main" id="{85B17F09-4BA2-D449-97E8-D8FF85FDF7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grpSp>
      </p:grpSp>
      <p:cxnSp>
        <p:nvCxnSpPr>
          <p:cNvPr id="32" name="Straight Arrow Connector 31">
            <a:extLst>
              <a:ext uri="{FF2B5EF4-FFF2-40B4-BE49-F238E27FC236}">
                <a16:creationId xmlns:a16="http://schemas.microsoft.com/office/drawing/2014/main" id="{1F47054A-8F9E-A24F-9980-06FACB839CEC}"/>
              </a:ext>
            </a:extLst>
          </p:cNvPr>
          <p:cNvCxnSpPr>
            <a:cxnSpLocks/>
          </p:cNvCxnSpPr>
          <p:nvPr/>
        </p:nvCxnSpPr>
        <p:spPr>
          <a:xfrm flipV="1">
            <a:off x="3821723" y="5032690"/>
            <a:ext cx="2096271" cy="1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068140-13BB-2B49-B0BB-B82EA3BCC720}"/>
              </a:ext>
            </a:extLst>
          </p:cNvPr>
          <p:cNvCxnSpPr>
            <a:cxnSpLocks/>
          </p:cNvCxnSpPr>
          <p:nvPr/>
        </p:nvCxnSpPr>
        <p:spPr>
          <a:xfrm>
            <a:off x="2386007" y="3132630"/>
            <a:ext cx="0" cy="7789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90B87F3-279A-204F-8240-349D4D4DAF2B}"/>
              </a:ext>
            </a:extLst>
          </p:cNvPr>
          <p:cNvPicPr>
            <a:picLocks noChangeAspect="1"/>
          </p:cNvPicPr>
          <p:nvPr/>
        </p:nvPicPr>
        <p:blipFill>
          <a:blip r:embed="rId5"/>
          <a:stretch>
            <a:fillRect/>
          </a:stretch>
        </p:blipFill>
        <p:spPr>
          <a:xfrm>
            <a:off x="6369120" y="4556034"/>
            <a:ext cx="1147098" cy="1147098"/>
          </a:xfrm>
          <a:prstGeom prst="rect">
            <a:avLst/>
          </a:prstGeom>
        </p:spPr>
      </p:pic>
      <p:pic>
        <p:nvPicPr>
          <p:cNvPr id="40" name="Picture 39">
            <a:extLst>
              <a:ext uri="{FF2B5EF4-FFF2-40B4-BE49-F238E27FC236}">
                <a16:creationId xmlns:a16="http://schemas.microsoft.com/office/drawing/2014/main" id="{FFA6129F-4B5B-574E-A437-AFC2742920F8}"/>
              </a:ext>
            </a:extLst>
          </p:cNvPr>
          <p:cNvPicPr>
            <a:picLocks noChangeAspect="1"/>
          </p:cNvPicPr>
          <p:nvPr/>
        </p:nvPicPr>
        <p:blipFill>
          <a:blip r:embed="rId6"/>
          <a:stretch>
            <a:fillRect/>
          </a:stretch>
        </p:blipFill>
        <p:spPr>
          <a:xfrm>
            <a:off x="1918743" y="2163782"/>
            <a:ext cx="896983" cy="896983"/>
          </a:xfrm>
          <a:prstGeom prst="rect">
            <a:avLst/>
          </a:prstGeom>
        </p:spPr>
      </p:pic>
      <p:pic>
        <p:nvPicPr>
          <p:cNvPr id="41" name="Picture 40">
            <a:extLst>
              <a:ext uri="{FF2B5EF4-FFF2-40B4-BE49-F238E27FC236}">
                <a16:creationId xmlns:a16="http://schemas.microsoft.com/office/drawing/2014/main" id="{C80D602A-7D1A-F14E-A9DD-94567E907CE2}"/>
              </a:ext>
            </a:extLst>
          </p:cNvPr>
          <p:cNvPicPr>
            <a:picLocks noChangeAspect="1"/>
          </p:cNvPicPr>
          <p:nvPr/>
        </p:nvPicPr>
        <p:blipFill rotWithShape="1">
          <a:blip r:embed="rId7"/>
          <a:srcRect l="7064" t="1652" r="73435" b="30551"/>
          <a:stretch/>
        </p:blipFill>
        <p:spPr>
          <a:xfrm>
            <a:off x="6369120" y="2047639"/>
            <a:ext cx="1000564" cy="1059069"/>
          </a:xfrm>
          <a:prstGeom prst="rect">
            <a:avLst/>
          </a:prstGeom>
        </p:spPr>
      </p:pic>
      <p:sp>
        <p:nvSpPr>
          <p:cNvPr id="42" name="TextBox 41">
            <a:extLst>
              <a:ext uri="{FF2B5EF4-FFF2-40B4-BE49-F238E27FC236}">
                <a16:creationId xmlns:a16="http://schemas.microsoft.com/office/drawing/2014/main" id="{C3A3343B-3ECF-D548-B459-BBEEBC86D7A6}"/>
              </a:ext>
            </a:extLst>
          </p:cNvPr>
          <p:cNvSpPr txBox="1"/>
          <p:nvPr/>
        </p:nvSpPr>
        <p:spPr>
          <a:xfrm>
            <a:off x="6206097" y="5528782"/>
            <a:ext cx="147314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Self-monitoring</a:t>
            </a:r>
          </a:p>
        </p:txBody>
      </p:sp>
      <p:sp>
        <p:nvSpPr>
          <p:cNvPr id="43" name="TextBox 42">
            <a:extLst>
              <a:ext uri="{FF2B5EF4-FFF2-40B4-BE49-F238E27FC236}">
                <a16:creationId xmlns:a16="http://schemas.microsoft.com/office/drawing/2014/main" id="{6F8747B6-FED0-8048-9C33-EFFF94EC8170}"/>
              </a:ext>
            </a:extLst>
          </p:cNvPr>
          <p:cNvSpPr txBox="1"/>
          <p:nvPr/>
        </p:nvSpPr>
        <p:spPr>
          <a:xfrm>
            <a:off x="1311948" y="1771643"/>
            <a:ext cx="21057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Self-configuring</a:t>
            </a:r>
          </a:p>
        </p:txBody>
      </p:sp>
      <p:cxnSp>
        <p:nvCxnSpPr>
          <p:cNvPr id="44" name="Straight Arrow Connector 43">
            <a:extLst>
              <a:ext uri="{FF2B5EF4-FFF2-40B4-BE49-F238E27FC236}">
                <a16:creationId xmlns:a16="http://schemas.microsoft.com/office/drawing/2014/main" id="{B8B0136E-1035-EF48-9415-DD77F4014109}"/>
              </a:ext>
            </a:extLst>
          </p:cNvPr>
          <p:cNvCxnSpPr>
            <a:cxnSpLocks/>
            <a:stCxn id="39" idx="0"/>
          </p:cNvCxnSpPr>
          <p:nvPr/>
        </p:nvCxnSpPr>
        <p:spPr>
          <a:xfrm flipH="1" flipV="1">
            <a:off x="6942668" y="3132630"/>
            <a:ext cx="1" cy="14234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0CB0F2-81BA-9440-83C2-957879A14DAA}"/>
              </a:ext>
            </a:extLst>
          </p:cNvPr>
          <p:cNvCxnSpPr>
            <a:cxnSpLocks/>
          </p:cNvCxnSpPr>
          <p:nvPr/>
        </p:nvCxnSpPr>
        <p:spPr>
          <a:xfrm flipH="1">
            <a:off x="3028293" y="2591628"/>
            <a:ext cx="30571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A2032E0-78E4-594A-A548-BD71EB3B772A}"/>
              </a:ext>
            </a:extLst>
          </p:cNvPr>
          <p:cNvSpPr/>
          <p:nvPr/>
        </p:nvSpPr>
        <p:spPr>
          <a:xfrm rot="16200000">
            <a:off x="5342696" y="3840280"/>
            <a:ext cx="3257629" cy="169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7AB1FC4E-7F83-684D-AC67-223BBD166005}"/>
              </a:ext>
            </a:extLst>
          </p:cNvPr>
          <p:cNvSpPr txBox="1"/>
          <p:nvPr/>
        </p:nvSpPr>
        <p:spPr>
          <a:xfrm>
            <a:off x="5917994" y="1776402"/>
            <a:ext cx="19028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Self-optimizing</a:t>
            </a:r>
          </a:p>
        </p:txBody>
      </p:sp>
      <p:sp>
        <p:nvSpPr>
          <p:cNvPr id="64" name="TextBox 63">
            <a:extLst>
              <a:ext uri="{FF2B5EF4-FFF2-40B4-BE49-F238E27FC236}">
                <a16:creationId xmlns:a16="http://schemas.microsoft.com/office/drawing/2014/main" id="{FAD3454F-11E4-E744-84F0-F832B39B1246}"/>
              </a:ext>
            </a:extLst>
          </p:cNvPr>
          <p:cNvSpPr txBox="1"/>
          <p:nvPr/>
        </p:nvSpPr>
        <p:spPr>
          <a:xfrm>
            <a:off x="3283212" y="1888941"/>
            <a:ext cx="25098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Optimized parameter values</a:t>
            </a:r>
          </a:p>
        </p:txBody>
      </p:sp>
      <p:sp>
        <p:nvSpPr>
          <p:cNvPr id="47" name="Rectangle 46">
            <a:extLst>
              <a:ext uri="{FF2B5EF4-FFF2-40B4-BE49-F238E27FC236}">
                <a16:creationId xmlns:a16="http://schemas.microsoft.com/office/drawing/2014/main" id="{2A82F3EF-EE36-494A-B9C5-63FA2DB4FA2D}"/>
              </a:ext>
            </a:extLst>
          </p:cNvPr>
          <p:cNvSpPr/>
          <p:nvPr/>
        </p:nvSpPr>
        <p:spPr>
          <a:xfrm>
            <a:off x="1253702" y="1776402"/>
            <a:ext cx="6567107" cy="1284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C144262D-0AFA-0D43-9ECC-D3F6587752A5}"/>
              </a:ext>
            </a:extLst>
          </p:cNvPr>
          <p:cNvSpPr txBox="1"/>
          <p:nvPr/>
        </p:nvSpPr>
        <p:spPr>
          <a:xfrm>
            <a:off x="3896360" y="4553926"/>
            <a:ext cx="17155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Logs</a:t>
            </a:r>
          </a:p>
        </p:txBody>
      </p:sp>
      <p:sp>
        <p:nvSpPr>
          <p:cNvPr id="3" name="Slide Number Placeholder 2">
            <a:extLst>
              <a:ext uri="{FF2B5EF4-FFF2-40B4-BE49-F238E27FC236}">
                <a16:creationId xmlns:a16="http://schemas.microsoft.com/office/drawing/2014/main" id="{A2855897-47B0-3C49-AF30-0E4041B645B9}"/>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51" name="TextBox 50">
            <a:extLst>
              <a:ext uri="{FF2B5EF4-FFF2-40B4-BE49-F238E27FC236}">
                <a16:creationId xmlns:a16="http://schemas.microsoft.com/office/drawing/2014/main" id="{7A7590E3-62A2-F242-9C2A-244D0FD67816}"/>
              </a:ext>
            </a:extLst>
          </p:cNvPr>
          <p:cNvSpPr txBox="1"/>
          <p:nvPr/>
        </p:nvSpPr>
        <p:spPr>
          <a:xfrm>
            <a:off x="6030071" y="3490389"/>
            <a:ext cx="181835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Performance measures</a:t>
            </a:r>
          </a:p>
        </p:txBody>
      </p:sp>
      <p:sp>
        <p:nvSpPr>
          <p:cNvPr id="50" name="TextBox 49">
            <a:extLst>
              <a:ext uri="{FF2B5EF4-FFF2-40B4-BE49-F238E27FC236}">
                <a16:creationId xmlns:a16="http://schemas.microsoft.com/office/drawing/2014/main" id="{7771B9EF-5838-5D4B-8B90-C68D1B2699C1}"/>
              </a:ext>
            </a:extLst>
          </p:cNvPr>
          <p:cNvSpPr txBox="1"/>
          <p:nvPr/>
        </p:nvSpPr>
        <p:spPr>
          <a:xfrm>
            <a:off x="4037308" y="5129583"/>
            <a:ext cx="14490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Metrics</a:t>
            </a:r>
          </a:p>
        </p:txBody>
      </p:sp>
      <p:pic>
        <p:nvPicPr>
          <p:cNvPr id="49" name="Picture 48" descr="A close up of a device&#10;&#10;Description automatically generated">
            <a:extLst>
              <a:ext uri="{FF2B5EF4-FFF2-40B4-BE49-F238E27FC236}">
                <a16:creationId xmlns:a16="http://schemas.microsoft.com/office/drawing/2014/main" id="{824C95C9-D787-C243-9573-C65EFE5C2A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6402" y="5445177"/>
            <a:ext cx="652346" cy="652346"/>
          </a:xfrm>
          <a:prstGeom prst="rect">
            <a:avLst/>
          </a:prstGeom>
        </p:spPr>
      </p:pic>
      <p:pic>
        <p:nvPicPr>
          <p:cNvPr id="59" name="Picture 58" descr="A close up of a sign&#10;&#10;Description automatically generated">
            <a:extLst>
              <a:ext uri="{FF2B5EF4-FFF2-40B4-BE49-F238E27FC236}">
                <a16:creationId xmlns:a16="http://schemas.microsoft.com/office/drawing/2014/main" id="{571F424D-A5B0-8F4C-BBB8-A39C63900C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3221" y="3786822"/>
            <a:ext cx="798708" cy="798708"/>
          </a:xfrm>
          <a:prstGeom prst="rect">
            <a:avLst/>
          </a:prstGeom>
        </p:spPr>
      </p:pic>
      <p:sp>
        <p:nvSpPr>
          <p:cNvPr id="4" name="Rectangle 3">
            <a:extLst>
              <a:ext uri="{FF2B5EF4-FFF2-40B4-BE49-F238E27FC236}">
                <a16:creationId xmlns:a16="http://schemas.microsoft.com/office/drawing/2014/main" id="{934C95AE-0870-7E4B-8B4B-82FE62EB0BBB}"/>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317564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nodePh="1">
                                  <p:stCondLst>
                                    <p:cond delay="0"/>
                                  </p:stCondLst>
                                  <p:endCondLst>
                                    <p:cond evt="begin" delay="0">
                                      <p:tn val="43"/>
                                    </p:cond>
                                  </p:end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nodePh="1">
                                  <p:stCondLst>
                                    <p:cond delay="0"/>
                                  </p:stCondLst>
                                  <p:endCondLst>
                                    <p:cond evt="begin" delay="0">
                                      <p:tn val="45"/>
                                    </p:cond>
                                  </p:end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8" grpId="0"/>
      <p:bldP spid="61" grpId="0"/>
      <p:bldP spid="64" grpId="0"/>
      <p:bldP spid="47" grpId="0"/>
      <p:bldP spid="46" grpId="0"/>
      <p:bldP spid="51"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CCF-958A-244D-A559-182430E33F42}"/>
              </a:ext>
            </a:extLst>
          </p:cNvPr>
          <p:cNvSpPr>
            <a:spLocks noGrp="1"/>
          </p:cNvSpPr>
          <p:nvPr>
            <p:ph type="title"/>
          </p:nvPr>
        </p:nvSpPr>
        <p:spPr/>
        <p:txBody>
          <a:bodyPr>
            <a:normAutofit fontScale="90000"/>
          </a:bodyPr>
          <a:lstStyle/>
          <a:p>
            <a:r>
              <a:rPr lang="en-US" dirty="0"/>
              <a:t>Challenges in autonomous configuration of large-scale software systems</a:t>
            </a:r>
          </a:p>
        </p:txBody>
      </p:sp>
      <p:sp>
        <p:nvSpPr>
          <p:cNvPr id="4" name="Slide Number Placeholder 3">
            <a:extLst>
              <a:ext uri="{FF2B5EF4-FFF2-40B4-BE49-F238E27FC236}">
                <a16:creationId xmlns:a16="http://schemas.microsoft.com/office/drawing/2014/main" id="{F98B9F24-359A-2D47-A60D-F5CEF86F7E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818F4385-F848-B648-ACE0-1AFC03FF67A7}"/>
              </a:ext>
            </a:extLst>
          </p:cNvPr>
          <p:cNvPicPr>
            <a:picLocks/>
          </p:cNvPicPr>
          <p:nvPr/>
        </p:nvPicPr>
        <p:blipFill>
          <a:blip r:embed="rId2"/>
          <a:stretch>
            <a:fillRect/>
          </a:stretch>
        </p:blipFill>
        <p:spPr>
          <a:xfrm>
            <a:off x="6655909" y="2342784"/>
            <a:ext cx="1589346" cy="1467803"/>
          </a:xfrm>
          <a:prstGeom prst="ellipse">
            <a:avLst/>
          </a:prstGeom>
        </p:spPr>
      </p:pic>
      <p:sp>
        <p:nvSpPr>
          <p:cNvPr id="7" name="TextBox 6">
            <a:extLst>
              <a:ext uri="{FF2B5EF4-FFF2-40B4-BE49-F238E27FC236}">
                <a16:creationId xmlns:a16="http://schemas.microsoft.com/office/drawing/2014/main" id="{0AAE4A51-A0B4-D64D-9EB1-C0B599157EB3}"/>
              </a:ext>
            </a:extLst>
          </p:cNvPr>
          <p:cNvSpPr txBox="1"/>
          <p:nvPr/>
        </p:nvSpPr>
        <p:spPr>
          <a:xfrm>
            <a:off x="612272" y="4275828"/>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Complex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behavior</a:t>
            </a:r>
          </a:p>
        </p:txBody>
      </p:sp>
      <p:sp>
        <p:nvSpPr>
          <p:cNvPr id="8" name="TextBox 7">
            <a:extLst>
              <a:ext uri="{FF2B5EF4-FFF2-40B4-BE49-F238E27FC236}">
                <a16:creationId xmlns:a16="http://schemas.microsoft.com/office/drawing/2014/main" id="{5C9E2D8E-C4A1-854B-9A1D-010A89F37F88}"/>
              </a:ext>
            </a:extLst>
          </p:cNvPr>
          <p:cNvSpPr txBox="1"/>
          <p:nvPr/>
        </p:nvSpPr>
        <p:spPr>
          <a:xfrm>
            <a:off x="6550581" y="4460491"/>
            <a:ext cx="1800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Minimal footprint</a:t>
            </a:r>
          </a:p>
        </p:txBody>
      </p:sp>
      <p:pic>
        <p:nvPicPr>
          <p:cNvPr id="9" name="Picture 8">
            <a:extLst>
              <a:ext uri="{FF2B5EF4-FFF2-40B4-BE49-F238E27FC236}">
                <a16:creationId xmlns:a16="http://schemas.microsoft.com/office/drawing/2014/main" id="{98060988-2973-1445-B935-16350C3489E3}"/>
              </a:ext>
            </a:extLst>
          </p:cNvPr>
          <p:cNvPicPr>
            <a:picLocks noChangeAspect="1"/>
          </p:cNvPicPr>
          <p:nvPr/>
        </p:nvPicPr>
        <p:blipFill>
          <a:blip r:embed="rId3"/>
          <a:stretch>
            <a:fillRect/>
          </a:stretch>
        </p:blipFill>
        <p:spPr>
          <a:xfrm>
            <a:off x="3717327" y="1850990"/>
            <a:ext cx="1702332" cy="2125639"/>
          </a:xfrm>
          <a:prstGeom prst="rect">
            <a:avLst/>
          </a:prstGeom>
        </p:spPr>
      </p:pic>
      <p:pic>
        <p:nvPicPr>
          <p:cNvPr id="10" name="Picture 9">
            <a:extLst>
              <a:ext uri="{FF2B5EF4-FFF2-40B4-BE49-F238E27FC236}">
                <a16:creationId xmlns:a16="http://schemas.microsoft.com/office/drawing/2014/main" id="{47868EF0-FF05-DC48-85CB-EC6AC73F1147}"/>
              </a:ext>
            </a:extLst>
          </p:cNvPr>
          <p:cNvPicPr>
            <a:picLocks noChangeAspect="1"/>
          </p:cNvPicPr>
          <p:nvPr/>
        </p:nvPicPr>
        <p:blipFill>
          <a:blip r:embed="rId4"/>
          <a:stretch>
            <a:fillRect/>
          </a:stretch>
        </p:blipFill>
        <p:spPr>
          <a:xfrm>
            <a:off x="632092" y="2096022"/>
            <a:ext cx="1961328" cy="1961328"/>
          </a:xfrm>
          <a:prstGeom prst="rect">
            <a:avLst/>
          </a:prstGeom>
        </p:spPr>
      </p:pic>
      <p:sp>
        <p:nvSpPr>
          <p:cNvPr id="11" name="TextBox 10">
            <a:extLst>
              <a:ext uri="{FF2B5EF4-FFF2-40B4-BE49-F238E27FC236}">
                <a16:creationId xmlns:a16="http://schemas.microsoft.com/office/drawing/2014/main" id="{5E38AED2-6C2C-E648-A260-057B26AEDF63}"/>
              </a:ext>
            </a:extLst>
          </p:cNvPr>
          <p:cNvSpPr txBox="1"/>
          <p:nvPr/>
        </p:nvSpPr>
        <p:spPr>
          <a:xfrm>
            <a:off x="3469216" y="4275826"/>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Fast response to environment</a:t>
            </a:r>
          </a:p>
        </p:txBody>
      </p:sp>
      <p:sp>
        <p:nvSpPr>
          <p:cNvPr id="14" name="Rectangle 13">
            <a:extLst>
              <a:ext uri="{FF2B5EF4-FFF2-40B4-BE49-F238E27FC236}">
                <a16:creationId xmlns:a16="http://schemas.microsoft.com/office/drawing/2014/main" id="{808877B2-AB36-C046-97A8-197F1699131C}"/>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186748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CCF-958A-244D-A559-182430E33F42}"/>
              </a:ext>
            </a:extLst>
          </p:cNvPr>
          <p:cNvSpPr>
            <a:spLocks noGrp="1"/>
          </p:cNvSpPr>
          <p:nvPr>
            <p:ph type="title"/>
          </p:nvPr>
        </p:nvSpPr>
        <p:spPr/>
        <p:txBody>
          <a:bodyPr>
            <a:normAutofit fontScale="90000"/>
          </a:bodyPr>
          <a:lstStyle/>
          <a:p>
            <a:r>
              <a:rPr lang="en-US" dirty="0"/>
              <a:t>Challenges in autonomous configuration of large-scale software systems</a:t>
            </a:r>
          </a:p>
        </p:txBody>
      </p:sp>
      <p:sp>
        <p:nvSpPr>
          <p:cNvPr id="4" name="Slide Number Placeholder 3">
            <a:extLst>
              <a:ext uri="{FF2B5EF4-FFF2-40B4-BE49-F238E27FC236}">
                <a16:creationId xmlns:a16="http://schemas.microsoft.com/office/drawing/2014/main" id="{F98B9F24-359A-2D47-A60D-F5CEF86F7E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818F4385-F848-B648-ACE0-1AFC03FF67A7}"/>
              </a:ext>
            </a:extLst>
          </p:cNvPr>
          <p:cNvPicPr>
            <a:picLocks/>
          </p:cNvPicPr>
          <p:nvPr/>
        </p:nvPicPr>
        <p:blipFill>
          <a:blip r:embed="rId3"/>
          <a:stretch>
            <a:fillRect/>
          </a:stretch>
        </p:blipFill>
        <p:spPr>
          <a:xfrm>
            <a:off x="6655909" y="2342784"/>
            <a:ext cx="1589346" cy="1467803"/>
          </a:xfrm>
          <a:prstGeom prst="ellipse">
            <a:avLst/>
          </a:prstGeom>
        </p:spPr>
      </p:pic>
      <p:sp>
        <p:nvSpPr>
          <p:cNvPr id="7" name="TextBox 6">
            <a:extLst>
              <a:ext uri="{FF2B5EF4-FFF2-40B4-BE49-F238E27FC236}">
                <a16:creationId xmlns:a16="http://schemas.microsoft.com/office/drawing/2014/main" id="{0AAE4A51-A0B4-D64D-9EB1-C0B599157EB3}"/>
              </a:ext>
            </a:extLst>
          </p:cNvPr>
          <p:cNvSpPr txBox="1"/>
          <p:nvPr/>
        </p:nvSpPr>
        <p:spPr>
          <a:xfrm>
            <a:off x="612272" y="4275828"/>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Complex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behavior</a:t>
            </a:r>
          </a:p>
        </p:txBody>
      </p:sp>
      <p:sp>
        <p:nvSpPr>
          <p:cNvPr id="8" name="TextBox 7">
            <a:extLst>
              <a:ext uri="{FF2B5EF4-FFF2-40B4-BE49-F238E27FC236}">
                <a16:creationId xmlns:a16="http://schemas.microsoft.com/office/drawing/2014/main" id="{5C9E2D8E-C4A1-854B-9A1D-010A89F37F88}"/>
              </a:ext>
            </a:extLst>
          </p:cNvPr>
          <p:cNvSpPr txBox="1"/>
          <p:nvPr/>
        </p:nvSpPr>
        <p:spPr>
          <a:xfrm>
            <a:off x="6550581" y="4460491"/>
            <a:ext cx="1800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Minimal footprint</a:t>
            </a:r>
          </a:p>
        </p:txBody>
      </p:sp>
      <p:pic>
        <p:nvPicPr>
          <p:cNvPr id="9" name="Picture 8">
            <a:extLst>
              <a:ext uri="{FF2B5EF4-FFF2-40B4-BE49-F238E27FC236}">
                <a16:creationId xmlns:a16="http://schemas.microsoft.com/office/drawing/2014/main" id="{98060988-2973-1445-B935-16350C3489E3}"/>
              </a:ext>
            </a:extLst>
          </p:cNvPr>
          <p:cNvPicPr>
            <a:picLocks noChangeAspect="1"/>
          </p:cNvPicPr>
          <p:nvPr/>
        </p:nvPicPr>
        <p:blipFill>
          <a:blip r:embed="rId4"/>
          <a:stretch>
            <a:fillRect/>
          </a:stretch>
        </p:blipFill>
        <p:spPr>
          <a:xfrm>
            <a:off x="3717327" y="1850990"/>
            <a:ext cx="1702332" cy="2125639"/>
          </a:xfrm>
          <a:prstGeom prst="rect">
            <a:avLst/>
          </a:prstGeom>
        </p:spPr>
      </p:pic>
      <p:pic>
        <p:nvPicPr>
          <p:cNvPr id="10" name="Picture 9">
            <a:extLst>
              <a:ext uri="{FF2B5EF4-FFF2-40B4-BE49-F238E27FC236}">
                <a16:creationId xmlns:a16="http://schemas.microsoft.com/office/drawing/2014/main" id="{47868EF0-FF05-DC48-85CB-EC6AC73F1147}"/>
              </a:ext>
            </a:extLst>
          </p:cNvPr>
          <p:cNvPicPr>
            <a:picLocks noChangeAspect="1"/>
          </p:cNvPicPr>
          <p:nvPr/>
        </p:nvPicPr>
        <p:blipFill>
          <a:blip r:embed="rId5"/>
          <a:stretch>
            <a:fillRect/>
          </a:stretch>
        </p:blipFill>
        <p:spPr>
          <a:xfrm>
            <a:off x="632092" y="2096022"/>
            <a:ext cx="1961328" cy="1961328"/>
          </a:xfrm>
          <a:prstGeom prst="rect">
            <a:avLst/>
          </a:prstGeom>
        </p:spPr>
      </p:pic>
      <p:sp>
        <p:nvSpPr>
          <p:cNvPr id="11" name="TextBox 10">
            <a:extLst>
              <a:ext uri="{FF2B5EF4-FFF2-40B4-BE49-F238E27FC236}">
                <a16:creationId xmlns:a16="http://schemas.microsoft.com/office/drawing/2014/main" id="{5E38AED2-6C2C-E648-A260-057B26AEDF63}"/>
              </a:ext>
            </a:extLst>
          </p:cNvPr>
          <p:cNvSpPr txBox="1"/>
          <p:nvPr/>
        </p:nvSpPr>
        <p:spPr>
          <a:xfrm>
            <a:off x="3469216" y="4275826"/>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Fast response to environment</a:t>
            </a:r>
          </a:p>
        </p:txBody>
      </p:sp>
      <p:sp>
        <p:nvSpPr>
          <p:cNvPr id="12" name="Title 1">
            <a:extLst>
              <a:ext uri="{FF2B5EF4-FFF2-40B4-BE49-F238E27FC236}">
                <a16:creationId xmlns:a16="http://schemas.microsoft.com/office/drawing/2014/main" id="{E18D918C-C8C7-D346-95B1-D50649E58587}"/>
              </a:ext>
            </a:extLst>
          </p:cNvPr>
          <p:cNvSpPr txBox="1">
            <a:spLocks/>
          </p:cNvSpPr>
          <p:nvPr/>
        </p:nvSpPr>
        <p:spPr>
          <a:xfrm>
            <a:off x="3132138" y="1592263"/>
            <a:ext cx="5761037" cy="4151993"/>
          </a:xfrm>
          <a:prstGeom prst="rect">
            <a:avLst/>
          </a:prstGeom>
          <a:solidFill>
            <a:srgbClr val="FFFFFF">
              <a:alpha val="86000"/>
            </a:srgbClr>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14" name="Rectangle 13">
            <a:extLst>
              <a:ext uri="{FF2B5EF4-FFF2-40B4-BE49-F238E27FC236}">
                <a16:creationId xmlns:a16="http://schemas.microsoft.com/office/drawing/2014/main" id="{035F9B73-8F4B-844C-8CAE-144F2FACF1EE}"/>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723748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CCF-958A-244D-A559-182430E33F42}"/>
              </a:ext>
            </a:extLst>
          </p:cNvPr>
          <p:cNvSpPr>
            <a:spLocks noGrp="1"/>
          </p:cNvSpPr>
          <p:nvPr>
            <p:ph type="title"/>
          </p:nvPr>
        </p:nvSpPr>
        <p:spPr/>
        <p:txBody>
          <a:bodyPr>
            <a:normAutofit fontScale="90000"/>
          </a:bodyPr>
          <a:lstStyle/>
          <a:p>
            <a:r>
              <a:rPr lang="en-US" dirty="0"/>
              <a:t>Challenges in autonomous configuration of large-scale software systems</a:t>
            </a:r>
          </a:p>
        </p:txBody>
      </p:sp>
      <p:sp>
        <p:nvSpPr>
          <p:cNvPr id="4" name="Slide Number Placeholder 3">
            <a:extLst>
              <a:ext uri="{FF2B5EF4-FFF2-40B4-BE49-F238E27FC236}">
                <a16:creationId xmlns:a16="http://schemas.microsoft.com/office/drawing/2014/main" id="{F98B9F24-359A-2D47-A60D-F5CEF86F7E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818F4385-F848-B648-ACE0-1AFC03FF67A7}"/>
              </a:ext>
            </a:extLst>
          </p:cNvPr>
          <p:cNvPicPr>
            <a:picLocks/>
          </p:cNvPicPr>
          <p:nvPr/>
        </p:nvPicPr>
        <p:blipFill>
          <a:blip r:embed="rId3"/>
          <a:stretch>
            <a:fillRect/>
          </a:stretch>
        </p:blipFill>
        <p:spPr>
          <a:xfrm>
            <a:off x="6655909" y="2342784"/>
            <a:ext cx="1589346" cy="1467803"/>
          </a:xfrm>
          <a:prstGeom prst="ellipse">
            <a:avLst/>
          </a:prstGeom>
        </p:spPr>
      </p:pic>
      <p:sp>
        <p:nvSpPr>
          <p:cNvPr id="7" name="TextBox 6">
            <a:extLst>
              <a:ext uri="{FF2B5EF4-FFF2-40B4-BE49-F238E27FC236}">
                <a16:creationId xmlns:a16="http://schemas.microsoft.com/office/drawing/2014/main" id="{0AAE4A51-A0B4-D64D-9EB1-C0B599157EB3}"/>
              </a:ext>
            </a:extLst>
          </p:cNvPr>
          <p:cNvSpPr txBox="1"/>
          <p:nvPr/>
        </p:nvSpPr>
        <p:spPr>
          <a:xfrm>
            <a:off x="612272" y="4275828"/>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Complex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behavior</a:t>
            </a:r>
          </a:p>
        </p:txBody>
      </p:sp>
      <p:sp>
        <p:nvSpPr>
          <p:cNvPr id="8" name="TextBox 7">
            <a:extLst>
              <a:ext uri="{FF2B5EF4-FFF2-40B4-BE49-F238E27FC236}">
                <a16:creationId xmlns:a16="http://schemas.microsoft.com/office/drawing/2014/main" id="{5C9E2D8E-C4A1-854B-9A1D-010A89F37F88}"/>
              </a:ext>
            </a:extLst>
          </p:cNvPr>
          <p:cNvSpPr txBox="1"/>
          <p:nvPr/>
        </p:nvSpPr>
        <p:spPr>
          <a:xfrm>
            <a:off x="6550581" y="4460491"/>
            <a:ext cx="1800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Minimal footprint</a:t>
            </a:r>
          </a:p>
        </p:txBody>
      </p:sp>
      <p:pic>
        <p:nvPicPr>
          <p:cNvPr id="9" name="Picture 8">
            <a:extLst>
              <a:ext uri="{FF2B5EF4-FFF2-40B4-BE49-F238E27FC236}">
                <a16:creationId xmlns:a16="http://schemas.microsoft.com/office/drawing/2014/main" id="{98060988-2973-1445-B935-16350C3489E3}"/>
              </a:ext>
            </a:extLst>
          </p:cNvPr>
          <p:cNvPicPr>
            <a:picLocks noChangeAspect="1"/>
          </p:cNvPicPr>
          <p:nvPr/>
        </p:nvPicPr>
        <p:blipFill>
          <a:blip r:embed="rId4"/>
          <a:stretch>
            <a:fillRect/>
          </a:stretch>
        </p:blipFill>
        <p:spPr>
          <a:xfrm>
            <a:off x="3717327" y="1850990"/>
            <a:ext cx="1702332" cy="2125639"/>
          </a:xfrm>
          <a:prstGeom prst="rect">
            <a:avLst/>
          </a:prstGeom>
        </p:spPr>
      </p:pic>
      <p:pic>
        <p:nvPicPr>
          <p:cNvPr id="10" name="Picture 9">
            <a:extLst>
              <a:ext uri="{FF2B5EF4-FFF2-40B4-BE49-F238E27FC236}">
                <a16:creationId xmlns:a16="http://schemas.microsoft.com/office/drawing/2014/main" id="{47868EF0-FF05-DC48-85CB-EC6AC73F1147}"/>
              </a:ext>
            </a:extLst>
          </p:cNvPr>
          <p:cNvPicPr>
            <a:picLocks noChangeAspect="1"/>
          </p:cNvPicPr>
          <p:nvPr/>
        </p:nvPicPr>
        <p:blipFill>
          <a:blip r:embed="rId5"/>
          <a:stretch>
            <a:fillRect/>
          </a:stretch>
        </p:blipFill>
        <p:spPr>
          <a:xfrm>
            <a:off x="632092" y="2096022"/>
            <a:ext cx="1961328" cy="1961328"/>
          </a:xfrm>
          <a:prstGeom prst="rect">
            <a:avLst/>
          </a:prstGeom>
        </p:spPr>
      </p:pic>
      <p:sp>
        <p:nvSpPr>
          <p:cNvPr id="11" name="TextBox 10">
            <a:extLst>
              <a:ext uri="{FF2B5EF4-FFF2-40B4-BE49-F238E27FC236}">
                <a16:creationId xmlns:a16="http://schemas.microsoft.com/office/drawing/2014/main" id="{5E38AED2-6C2C-E648-A260-057B26AEDF63}"/>
              </a:ext>
            </a:extLst>
          </p:cNvPr>
          <p:cNvSpPr txBox="1"/>
          <p:nvPr/>
        </p:nvSpPr>
        <p:spPr>
          <a:xfrm>
            <a:off x="3469216" y="4275826"/>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Fast response to environment</a:t>
            </a:r>
          </a:p>
        </p:txBody>
      </p:sp>
      <p:sp>
        <p:nvSpPr>
          <p:cNvPr id="12" name="Title 1">
            <a:extLst>
              <a:ext uri="{FF2B5EF4-FFF2-40B4-BE49-F238E27FC236}">
                <a16:creationId xmlns:a16="http://schemas.microsoft.com/office/drawing/2014/main" id="{E18D918C-C8C7-D346-95B1-D50649E58587}"/>
              </a:ext>
            </a:extLst>
          </p:cNvPr>
          <p:cNvSpPr txBox="1">
            <a:spLocks/>
          </p:cNvSpPr>
          <p:nvPr/>
        </p:nvSpPr>
        <p:spPr>
          <a:xfrm>
            <a:off x="3132138" y="1592263"/>
            <a:ext cx="5761037" cy="4151993"/>
          </a:xfrm>
          <a:prstGeom prst="rect">
            <a:avLst/>
          </a:prstGeom>
          <a:solidFill>
            <a:srgbClr val="FFFFFF">
              <a:alpha val="86000"/>
            </a:srgbClr>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14" name="Rectangle 13">
            <a:extLst>
              <a:ext uri="{FF2B5EF4-FFF2-40B4-BE49-F238E27FC236}">
                <a16:creationId xmlns:a16="http://schemas.microsoft.com/office/drawing/2014/main" id="{035F9B73-8F4B-844C-8CAE-144F2FACF1EE}"/>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12734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E1CC-7ABC-5042-90D3-E3CF6825B39E}"/>
              </a:ext>
            </a:extLst>
          </p:cNvPr>
          <p:cNvSpPr>
            <a:spLocks noGrp="1"/>
          </p:cNvSpPr>
          <p:nvPr>
            <p:ph type="title"/>
          </p:nvPr>
        </p:nvSpPr>
        <p:spPr/>
        <p:txBody>
          <a:bodyPr>
            <a:noAutofit/>
          </a:bodyPr>
          <a:lstStyle/>
          <a:p>
            <a:pPr algn="ctr"/>
            <a:r>
              <a:rPr lang="en-US" sz="3000" dirty="0"/>
              <a:t>Understanding the relationship between config. parameters and performance metrics</a:t>
            </a:r>
          </a:p>
        </p:txBody>
      </p:sp>
      <p:cxnSp>
        <p:nvCxnSpPr>
          <p:cNvPr id="13" name="Straight Arrow Connector 12">
            <a:extLst>
              <a:ext uri="{FF2B5EF4-FFF2-40B4-BE49-F238E27FC236}">
                <a16:creationId xmlns:a16="http://schemas.microsoft.com/office/drawing/2014/main" id="{B2D01A1C-3AD0-9340-AB51-8181A4C4301B}"/>
              </a:ext>
            </a:extLst>
          </p:cNvPr>
          <p:cNvCxnSpPr>
            <a:cxnSpLocks/>
            <a:stCxn id="10" idx="3"/>
            <a:endCxn id="44" idx="1"/>
          </p:cNvCxnSpPr>
          <p:nvPr/>
        </p:nvCxnSpPr>
        <p:spPr>
          <a:xfrm>
            <a:off x="2242097" y="3387426"/>
            <a:ext cx="14935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766F016-7AB5-8B41-83AD-C3475954DC78}"/>
              </a:ext>
            </a:extLst>
          </p:cNvPr>
          <p:cNvPicPr>
            <a:picLocks noChangeAspect="1"/>
          </p:cNvPicPr>
          <p:nvPr/>
        </p:nvPicPr>
        <p:blipFill rotWithShape="1">
          <a:blip r:embed="rId3"/>
          <a:srcRect r="6325"/>
          <a:stretch/>
        </p:blipFill>
        <p:spPr>
          <a:xfrm>
            <a:off x="728485" y="2826382"/>
            <a:ext cx="1513612" cy="1122087"/>
          </a:xfrm>
          <a:prstGeom prst="roundRect">
            <a:avLst/>
          </a:prstGeom>
        </p:spPr>
      </p:pic>
      <p:sp>
        <p:nvSpPr>
          <p:cNvPr id="34" name="TextBox 33">
            <a:extLst>
              <a:ext uri="{FF2B5EF4-FFF2-40B4-BE49-F238E27FC236}">
                <a16:creationId xmlns:a16="http://schemas.microsoft.com/office/drawing/2014/main" id="{FF22E84B-9039-7D4E-80E8-C346EC150D1D}"/>
              </a:ext>
            </a:extLst>
          </p:cNvPr>
          <p:cNvSpPr txBox="1"/>
          <p:nvPr/>
        </p:nvSpPr>
        <p:spPr>
          <a:xfrm>
            <a:off x="520043" y="4050791"/>
            <a:ext cx="193049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Asking domain experts</a:t>
            </a:r>
          </a:p>
        </p:txBody>
      </p:sp>
      <p:sp>
        <p:nvSpPr>
          <p:cNvPr id="8" name="Slide Number Placeholder 7">
            <a:extLst>
              <a:ext uri="{FF2B5EF4-FFF2-40B4-BE49-F238E27FC236}">
                <a16:creationId xmlns:a16="http://schemas.microsoft.com/office/drawing/2014/main" id="{B2EF6E00-5A39-2E4A-8DD3-82B1792150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6" name="Rectangle 5">
            <a:extLst>
              <a:ext uri="{FF2B5EF4-FFF2-40B4-BE49-F238E27FC236}">
                <a16:creationId xmlns:a16="http://schemas.microsoft.com/office/drawing/2014/main" id="{45DE29A6-F756-B645-BF2C-91003A732C65}"/>
              </a:ext>
            </a:extLst>
          </p:cNvPr>
          <p:cNvSpPr/>
          <p:nvPr/>
        </p:nvSpPr>
        <p:spPr>
          <a:xfrm>
            <a:off x="2121185" y="2595666"/>
            <a:ext cx="172675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related parameters</a:t>
            </a:r>
          </a:p>
        </p:txBody>
      </p:sp>
      <p:sp>
        <p:nvSpPr>
          <p:cNvPr id="16" name="Rectangle 15">
            <a:extLst>
              <a:ext uri="{FF2B5EF4-FFF2-40B4-BE49-F238E27FC236}">
                <a16:creationId xmlns:a16="http://schemas.microsoft.com/office/drawing/2014/main" id="{EADF8E87-C200-C146-ABBA-7E396E95426D}"/>
              </a:ext>
            </a:extLst>
          </p:cNvPr>
          <p:cNvSpPr/>
          <p:nvPr/>
        </p:nvSpPr>
        <p:spPr>
          <a:xfrm>
            <a:off x="5092782" y="2846777"/>
            <a:ext cx="1662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data</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973C4AB4-A7E1-FD44-8080-84FBD100DE36}"/>
              </a:ext>
            </a:extLst>
          </p:cNvPr>
          <p:cNvGrpSpPr/>
          <p:nvPr/>
        </p:nvGrpSpPr>
        <p:grpSpPr>
          <a:xfrm>
            <a:off x="3735670" y="2827551"/>
            <a:ext cx="1513612" cy="1130684"/>
            <a:chOff x="4152782" y="2530843"/>
            <a:chExt cx="1513612" cy="1130684"/>
          </a:xfrm>
        </p:grpSpPr>
        <p:sp>
          <p:nvSpPr>
            <p:cNvPr id="44" name="Rounded Rectangle 43">
              <a:extLst>
                <a:ext uri="{FF2B5EF4-FFF2-40B4-BE49-F238E27FC236}">
                  <a16:creationId xmlns:a16="http://schemas.microsoft.com/office/drawing/2014/main" id="{7678848D-8215-CB4E-8434-DF34A5BA3A91}"/>
                </a:ext>
              </a:extLst>
            </p:cNvPr>
            <p:cNvSpPr/>
            <p:nvPr/>
          </p:nvSpPr>
          <p:spPr>
            <a:xfrm>
              <a:off x="4152782" y="2530843"/>
              <a:ext cx="1513612" cy="1123712"/>
            </a:xfrm>
            <a:prstGeom prst="roundRect">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endParaRPr>
            </a:p>
          </p:txBody>
        </p:sp>
        <p:pic>
          <p:nvPicPr>
            <p:cNvPr id="46" name="Picture 45">
              <a:extLst>
                <a:ext uri="{FF2B5EF4-FFF2-40B4-BE49-F238E27FC236}">
                  <a16:creationId xmlns:a16="http://schemas.microsoft.com/office/drawing/2014/main" id="{21A9868F-E591-374F-BF7E-111178A2891B}"/>
                </a:ext>
              </a:extLst>
            </p:cNvPr>
            <p:cNvPicPr>
              <a:picLocks noChangeAspect="1"/>
            </p:cNvPicPr>
            <p:nvPr/>
          </p:nvPicPr>
          <p:blipFill>
            <a:blip r:embed="rId4"/>
            <a:stretch>
              <a:fillRect/>
            </a:stretch>
          </p:blipFill>
          <p:spPr>
            <a:xfrm>
              <a:off x="4333640" y="2532468"/>
              <a:ext cx="1129059" cy="1129059"/>
            </a:xfrm>
            <a:prstGeom prst="rect">
              <a:avLst/>
            </a:prstGeom>
            <a:noFill/>
          </p:spPr>
        </p:pic>
      </p:grpSp>
      <p:cxnSp>
        <p:nvCxnSpPr>
          <p:cNvPr id="56" name="Straight Arrow Connector 55">
            <a:extLst>
              <a:ext uri="{FF2B5EF4-FFF2-40B4-BE49-F238E27FC236}">
                <a16:creationId xmlns:a16="http://schemas.microsoft.com/office/drawing/2014/main" id="{216D3140-29B2-DC41-8F0B-4EE7E0B62946}"/>
              </a:ext>
            </a:extLst>
          </p:cNvPr>
          <p:cNvCxnSpPr>
            <a:cxnSpLocks/>
            <a:stCxn id="44" idx="3"/>
          </p:cNvCxnSpPr>
          <p:nvPr/>
        </p:nvCxnSpPr>
        <p:spPr>
          <a:xfrm flipV="1">
            <a:off x="5249282" y="3387426"/>
            <a:ext cx="13872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5E79A0D-3EE3-7D4B-8607-95C058611808}"/>
              </a:ext>
            </a:extLst>
          </p:cNvPr>
          <p:cNvSpPr/>
          <p:nvPr/>
        </p:nvSpPr>
        <p:spPr>
          <a:xfrm>
            <a:off x="6755638" y="3075057"/>
            <a:ext cx="164814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Futura Medium" panose="020B0602020204020303" pitchFamily="34" charset="-79"/>
                <a:cs typeface="Futura Medium" panose="020B0602020204020303" pitchFamily="34" charset="-79"/>
              </a:rPr>
              <a:t>Impact of parameters?</a:t>
            </a:r>
            <a:endPar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endParaRPr>
          </a:p>
        </p:txBody>
      </p:sp>
      <p:sp>
        <p:nvSpPr>
          <p:cNvPr id="67" name="TextBox 66">
            <a:extLst>
              <a:ext uri="{FF2B5EF4-FFF2-40B4-BE49-F238E27FC236}">
                <a16:creationId xmlns:a16="http://schemas.microsoft.com/office/drawing/2014/main" id="{7996409A-2610-8E46-8CC1-190590ABC19B}"/>
              </a:ext>
            </a:extLst>
          </p:cNvPr>
          <p:cNvSpPr txBox="1"/>
          <p:nvPr/>
        </p:nvSpPr>
        <p:spPr>
          <a:xfrm>
            <a:off x="3735670" y="4049461"/>
            <a:ext cx="151361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Running tests</a:t>
            </a:r>
          </a:p>
        </p:txBody>
      </p:sp>
      <p:sp>
        <p:nvSpPr>
          <p:cNvPr id="20" name="Rectangle 19">
            <a:extLst>
              <a:ext uri="{FF2B5EF4-FFF2-40B4-BE49-F238E27FC236}">
                <a16:creationId xmlns:a16="http://schemas.microsoft.com/office/drawing/2014/main" id="{6C2AB807-1D8F-9748-BC93-375B57CF85A3}"/>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254008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61" grpId="0"/>
      <p:bldP spid="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7EAA-D5B5-4272-B668-4B8F033A40DC}"/>
              </a:ext>
            </a:extLst>
          </p:cNvPr>
          <p:cNvSpPr>
            <a:spLocks noGrp="1"/>
          </p:cNvSpPr>
          <p:nvPr>
            <p:ph type="title"/>
          </p:nvPr>
        </p:nvSpPr>
        <p:spPr/>
        <p:txBody>
          <a:bodyPr/>
          <a:lstStyle/>
          <a:p>
            <a:r>
              <a:rPr lang="en-US" dirty="0"/>
              <a:t>Blue force approach</a:t>
            </a:r>
            <a:endParaRPr lang="LID4096" dirty="0"/>
          </a:p>
        </p:txBody>
      </p:sp>
      <p:sp>
        <p:nvSpPr>
          <p:cNvPr id="3" name="Content Placeholder 2">
            <a:extLst>
              <a:ext uri="{FF2B5EF4-FFF2-40B4-BE49-F238E27FC236}">
                <a16:creationId xmlns:a16="http://schemas.microsoft.com/office/drawing/2014/main" id="{2B8034AC-FCE6-43D1-B801-5CF2899EBE1C}"/>
              </a:ext>
            </a:extLst>
          </p:cNvPr>
          <p:cNvSpPr>
            <a:spLocks noGrp="1"/>
          </p:cNvSpPr>
          <p:nvPr>
            <p:ph idx="1"/>
          </p:nvPr>
        </p:nvSpPr>
        <p:spPr/>
        <p:txBody>
          <a:bodyPr>
            <a:normAutofit fontScale="92500" lnSpcReduction="10000"/>
          </a:bodyPr>
          <a:lstStyle/>
          <a:p>
            <a:r>
              <a:rPr lang="en-US" dirty="0"/>
              <a:t>One way to fully understand the effect of the configuration parameters on system performance is to exhaustively run different combinations of the parameter values.</a:t>
            </a:r>
          </a:p>
          <a:p>
            <a:r>
              <a:rPr lang="en-US" dirty="0"/>
              <a:t>However, too many combination to test </a:t>
            </a:r>
          </a:p>
          <a:p>
            <a:pPr lvl="1"/>
            <a:r>
              <a:rPr lang="en-US" dirty="0"/>
              <a:t>5 parameters, and each parameter has 10 settings, we have </a:t>
            </a:r>
            <a:r>
              <a:rPr lang="en-US" dirty="0">
                <a:solidFill>
                  <a:srgbClr val="FF0000"/>
                </a:solidFill>
              </a:rPr>
              <a:t>10^5 combination</a:t>
            </a:r>
            <a:r>
              <a:rPr lang="en-US" dirty="0"/>
              <a:t>! </a:t>
            </a:r>
          </a:p>
          <a:p>
            <a:r>
              <a:rPr lang="en-US" sz="4000" dirty="0">
                <a:solidFill>
                  <a:srgbClr val="FF0000"/>
                </a:solidFill>
              </a:rPr>
              <a:t>Infeasible! </a:t>
            </a:r>
            <a:r>
              <a:rPr lang="en-US" dirty="0"/>
              <a:t>Each combination requires several hours to run.</a:t>
            </a:r>
          </a:p>
          <a:p>
            <a:r>
              <a:rPr lang="en-US" sz="3600" dirty="0">
                <a:solidFill>
                  <a:srgbClr val="FF0000"/>
                </a:solidFill>
              </a:rPr>
              <a:t>What if coming with hundreds of parameters?</a:t>
            </a:r>
            <a:endParaRPr lang="LID4096" sz="3600" dirty="0">
              <a:solidFill>
                <a:srgbClr val="FF0000"/>
              </a:solidFill>
            </a:endParaRPr>
          </a:p>
        </p:txBody>
      </p:sp>
      <p:sp>
        <p:nvSpPr>
          <p:cNvPr id="4" name="Slide Number Placeholder 3">
            <a:extLst>
              <a:ext uri="{FF2B5EF4-FFF2-40B4-BE49-F238E27FC236}">
                <a16:creationId xmlns:a16="http://schemas.microsoft.com/office/drawing/2014/main" id="{55D6EFD8-E9EB-442E-96D5-61A7959C27A7}"/>
              </a:ext>
            </a:extLst>
          </p:cNvPr>
          <p:cNvSpPr>
            <a:spLocks noGrp="1"/>
          </p:cNvSpPr>
          <p:nvPr>
            <p:ph type="sldNum" sz="quarter" idx="12"/>
          </p:nvPr>
        </p:nvSpPr>
        <p:spPr/>
        <p:txBody>
          <a:bodyPr/>
          <a:lstStyle/>
          <a:p>
            <a:fld id="{16D6CE68-A2D0-4148-AD8B-3294DC4CB750}" type="slidenum">
              <a:rPr lang="en-US" smtClean="0"/>
              <a:t>26</a:t>
            </a:fld>
            <a:endParaRPr lang="en-US" dirty="0"/>
          </a:p>
        </p:txBody>
      </p:sp>
    </p:spTree>
    <p:extLst>
      <p:ext uri="{BB962C8B-B14F-4D97-AF65-F5344CB8AC3E}">
        <p14:creationId xmlns:p14="http://schemas.microsoft.com/office/powerpoint/2010/main" val="307217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E1CC-7ABC-5042-90D3-E3CF6825B39E}"/>
              </a:ext>
            </a:extLst>
          </p:cNvPr>
          <p:cNvSpPr>
            <a:spLocks noGrp="1"/>
          </p:cNvSpPr>
          <p:nvPr>
            <p:ph type="title"/>
          </p:nvPr>
        </p:nvSpPr>
        <p:spPr/>
        <p:txBody>
          <a:bodyPr>
            <a:noAutofit/>
          </a:bodyPr>
          <a:lstStyle/>
          <a:p>
            <a:pPr algn="ctr"/>
            <a:r>
              <a:rPr lang="en-US" sz="3000" dirty="0"/>
              <a:t>Understanding the relationship between config. parameters and performance metrics</a:t>
            </a:r>
          </a:p>
        </p:txBody>
      </p:sp>
      <p:cxnSp>
        <p:nvCxnSpPr>
          <p:cNvPr id="13" name="Straight Arrow Connector 12">
            <a:extLst>
              <a:ext uri="{FF2B5EF4-FFF2-40B4-BE49-F238E27FC236}">
                <a16:creationId xmlns:a16="http://schemas.microsoft.com/office/drawing/2014/main" id="{B2D01A1C-3AD0-9340-AB51-8181A4C4301B}"/>
              </a:ext>
            </a:extLst>
          </p:cNvPr>
          <p:cNvCxnSpPr>
            <a:cxnSpLocks/>
            <a:stCxn id="10" idx="3"/>
            <a:endCxn id="44" idx="1"/>
          </p:cNvCxnSpPr>
          <p:nvPr/>
        </p:nvCxnSpPr>
        <p:spPr>
          <a:xfrm>
            <a:off x="2242097" y="3387426"/>
            <a:ext cx="14935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766F016-7AB5-8B41-83AD-C3475954DC78}"/>
              </a:ext>
            </a:extLst>
          </p:cNvPr>
          <p:cNvPicPr>
            <a:picLocks noChangeAspect="1"/>
          </p:cNvPicPr>
          <p:nvPr/>
        </p:nvPicPr>
        <p:blipFill rotWithShape="1">
          <a:blip r:embed="rId3"/>
          <a:srcRect r="6325"/>
          <a:stretch/>
        </p:blipFill>
        <p:spPr>
          <a:xfrm>
            <a:off x="728485" y="2826382"/>
            <a:ext cx="1513612" cy="1122087"/>
          </a:xfrm>
          <a:prstGeom prst="roundRect">
            <a:avLst/>
          </a:prstGeom>
        </p:spPr>
      </p:pic>
      <p:sp>
        <p:nvSpPr>
          <p:cNvPr id="34" name="TextBox 33">
            <a:extLst>
              <a:ext uri="{FF2B5EF4-FFF2-40B4-BE49-F238E27FC236}">
                <a16:creationId xmlns:a16="http://schemas.microsoft.com/office/drawing/2014/main" id="{FF22E84B-9039-7D4E-80E8-C346EC150D1D}"/>
              </a:ext>
            </a:extLst>
          </p:cNvPr>
          <p:cNvSpPr txBox="1"/>
          <p:nvPr/>
        </p:nvSpPr>
        <p:spPr>
          <a:xfrm>
            <a:off x="520043" y="4050791"/>
            <a:ext cx="193049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Asking domain experts</a:t>
            </a:r>
          </a:p>
        </p:txBody>
      </p:sp>
      <p:sp>
        <p:nvSpPr>
          <p:cNvPr id="8" name="Slide Number Placeholder 7">
            <a:extLst>
              <a:ext uri="{FF2B5EF4-FFF2-40B4-BE49-F238E27FC236}">
                <a16:creationId xmlns:a16="http://schemas.microsoft.com/office/drawing/2014/main" id="{B2EF6E00-5A39-2E4A-8DD3-82B1792150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6" name="Rectangle 5">
            <a:extLst>
              <a:ext uri="{FF2B5EF4-FFF2-40B4-BE49-F238E27FC236}">
                <a16:creationId xmlns:a16="http://schemas.microsoft.com/office/drawing/2014/main" id="{45DE29A6-F756-B645-BF2C-91003A732C65}"/>
              </a:ext>
            </a:extLst>
          </p:cNvPr>
          <p:cNvSpPr/>
          <p:nvPr/>
        </p:nvSpPr>
        <p:spPr>
          <a:xfrm>
            <a:off x="2121185" y="2595666"/>
            <a:ext cx="172675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related parameters</a:t>
            </a:r>
          </a:p>
        </p:txBody>
      </p:sp>
      <p:sp>
        <p:nvSpPr>
          <p:cNvPr id="16" name="Rectangle 15">
            <a:extLst>
              <a:ext uri="{FF2B5EF4-FFF2-40B4-BE49-F238E27FC236}">
                <a16:creationId xmlns:a16="http://schemas.microsoft.com/office/drawing/2014/main" id="{EADF8E87-C200-C146-ABBA-7E396E95426D}"/>
              </a:ext>
            </a:extLst>
          </p:cNvPr>
          <p:cNvSpPr/>
          <p:nvPr/>
        </p:nvSpPr>
        <p:spPr>
          <a:xfrm>
            <a:off x="5092782" y="2846777"/>
            <a:ext cx="1662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data</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5E1A19EB-FF86-5A4C-809F-4B80B2B0DDBF}"/>
              </a:ext>
            </a:extLst>
          </p:cNvPr>
          <p:cNvPicPr>
            <a:picLocks noChangeAspect="1"/>
          </p:cNvPicPr>
          <p:nvPr/>
        </p:nvPicPr>
        <p:blipFill rotWithShape="1">
          <a:blip r:embed="rId4"/>
          <a:srcRect l="6828" r="5458"/>
          <a:stretch/>
        </p:blipFill>
        <p:spPr>
          <a:xfrm>
            <a:off x="6636555" y="2816617"/>
            <a:ext cx="1513612" cy="1141618"/>
          </a:xfrm>
          <a:prstGeom prst="roundRect">
            <a:avLst/>
          </a:prstGeom>
          <a:ln w="25400">
            <a:solidFill>
              <a:schemeClr val="accent1">
                <a:lumMod val="75000"/>
              </a:schemeClr>
            </a:solidFill>
          </a:ln>
        </p:spPr>
      </p:pic>
      <p:grpSp>
        <p:nvGrpSpPr>
          <p:cNvPr id="53" name="Group 52">
            <a:extLst>
              <a:ext uri="{FF2B5EF4-FFF2-40B4-BE49-F238E27FC236}">
                <a16:creationId xmlns:a16="http://schemas.microsoft.com/office/drawing/2014/main" id="{973C4AB4-A7E1-FD44-8080-84FBD100DE36}"/>
              </a:ext>
            </a:extLst>
          </p:cNvPr>
          <p:cNvGrpSpPr/>
          <p:nvPr/>
        </p:nvGrpSpPr>
        <p:grpSpPr>
          <a:xfrm>
            <a:off x="3735670" y="2827551"/>
            <a:ext cx="1513612" cy="1130684"/>
            <a:chOff x="4152782" y="2530843"/>
            <a:chExt cx="1513612" cy="1130684"/>
          </a:xfrm>
        </p:grpSpPr>
        <p:sp>
          <p:nvSpPr>
            <p:cNvPr id="44" name="Rounded Rectangle 43">
              <a:extLst>
                <a:ext uri="{FF2B5EF4-FFF2-40B4-BE49-F238E27FC236}">
                  <a16:creationId xmlns:a16="http://schemas.microsoft.com/office/drawing/2014/main" id="{7678848D-8215-CB4E-8434-DF34A5BA3A91}"/>
                </a:ext>
              </a:extLst>
            </p:cNvPr>
            <p:cNvSpPr/>
            <p:nvPr/>
          </p:nvSpPr>
          <p:spPr>
            <a:xfrm>
              <a:off x="4152782" y="2530843"/>
              <a:ext cx="1513612" cy="1123712"/>
            </a:xfrm>
            <a:prstGeom prst="roundRect">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endParaRPr>
            </a:p>
          </p:txBody>
        </p:sp>
        <p:pic>
          <p:nvPicPr>
            <p:cNvPr id="46" name="Picture 45">
              <a:extLst>
                <a:ext uri="{FF2B5EF4-FFF2-40B4-BE49-F238E27FC236}">
                  <a16:creationId xmlns:a16="http://schemas.microsoft.com/office/drawing/2014/main" id="{21A9868F-E591-374F-BF7E-111178A2891B}"/>
                </a:ext>
              </a:extLst>
            </p:cNvPr>
            <p:cNvPicPr>
              <a:picLocks noChangeAspect="1"/>
            </p:cNvPicPr>
            <p:nvPr/>
          </p:nvPicPr>
          <p:blipFill>
            <a:blip r:embed="rId5"/>
            <a:stretch>
              <a:fillRect/>
            </a:stretch>
          </p:blipFill>
          <p:spPr>
            <a:xfrm>
              <a:off x="4333640" y="2532468"/>
              <a:ext cx="1129059" cy="1129059"/>
            </a:xfrm>
            <a:prstGeom prst="rect">
              <a:avLst/>
            </a:prstGeom>
            <a:noFill/>
          </p:spPr>
        </p:pic>
      </p:grpSp>
      <p:cxnSp>
        <p:nvCxnSpPr>
          <p:cNvPr id="56" name="Straight Arrow Connector 55">
            <a:extLst>
              <a:ext uri="{FF2B5EF4-FFF2-40B4-BE49-F238E27FC236}">
                <a16:creationId xmlns:a16="http://schemas.microsoft.com/office/drawing/2014/main" id="{216D3140-29B2-DC41-8F0B-4EE7E0B62946}"/>
              </a:ext>
            </a:extLst>
          </p:cNvPr>
          <p:cNvCxnSpPr>
            <a:cxnSpLocks/>
            <a:stCxn id="44" idx="3"/>
            <a:endCxn id="41" idx="1"/>
          </p:cNvCxnSpPr>
          <p:nvPr/>
        </p:nvCxnSpPr>
        <p:spPr>
          <a:xfrm flipV="1">
            <a:off x="5249282" y="3387426"/>
            <a:ext cx="1387273" cy="1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5E79A0D-3EE3-7D4B-8607-95C058611808}"/>
              </a:ext>
            </a:extLst>
          </p:cNvPr>
          <p:cNvSpPr/>
          <p:nvPr/>
        </p:nvSpPr>
        <p:spPr>
          <a:xfrm>
            <a:off x="7245031" y="1839682"/>
            <a:ext cx="164814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critical parameters</a:t>
            </a:r>
          </a:p>
        </p:txBody>
      </p:sp>
      <p:cxnSp>
        <p:nvCxnSpPr>
          <p:cNvPr id="65" name="Elbow Connector 64">
            <a:extLst>
              <a:ext uri="{FF2B5EF4-FFF2-40B4-BE49-F238E27FC236}">
                <a16:creationId xmlns:a16="http://schemas.microsoft.com/office/drawing/2014/main" id="{E93188E7-442F-3540-ADBD-BC46265965B6}"/>
              </a:ext>
            </a:extLst>
          </p:cNvPr>
          <p:cNvCxnSpPr>
            <a:cxnSpLocks/>
            <a:stCxn id="41" idx="3"/>
          </p:cNvCxnSpPr>
          <p:nvPr/>
        </p:nvCxnSpPr>
        <p:spPr>
          <a:xfrm flipV="1">
            <a:off x="8150167" y="2534833"/>
            <a:ext cx="265348" cy="8525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996409A-2610-8E46-8CC1-190590ABC19B}"/>
              </a:ext>
            </a:extLst>
          </p:cNvPr>
          <p:cNvSpPr txBox="1"/>
          <p:nvPr/>
        </p:nvSpPr>
        <p:spPr>
          <a:xfrm>
            <a:off x="3735670" y="4049461"/>
            <a:ext cx="151361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Running tests</a:t>
            </a:r>
          </a:p>
        </p:txBody>
      </p:sp>
      <p:sp>
        <p:nvSpPr>
          <p:cNvPr id="69" name="TextBox 68">
            <a:extLst>
              <a:ext uri="{FF2B5EF4-FFF2-40B4-BE49-F238E27FC236}">
                <a16:creationId xmlns:a16="http://schemas.microsoft.com/office/drawing/2014/main" id="{039ACBAF-FF45-374D-835D-037321AB8D86}"/>
              </a:ext>
            </a:extLst>
          </p:cNvPr>
          <p:cNvSpPr txBox="1"/>
          <p:nvPr/>
        </p:nvSpPr>
        <p:spPr>
          <a:xfrm>
            <a:off x="847898" y="5600839"/>
            <a:ext cx="7448203" cy="707886"/>
          </a:xfrm>
          <a:prstGeom prst="rect">
            <a:avLst/>
          </a:prstGeom>
          <a:solidFill>
            <a:schemeClr val="bg1">
              <a:lumMod val="95000"/>
            </a:schemeClr>
          </a:solidFill>
          <a:ln w="25400">
            <a:solidFill>
              <a:srgbClr val="C00000"/>
            </a:solidFill>
          </a:ln>
        </p:spPr>
        <p:txBody>
          <a:bodyPr wrap="square" rtlCol="0">
            <a:spAutoFit/>
          </a:bodyPr>
          <a:lstStyle>
            <a:defPPr>
              <a:defRPr lang="en-US"/>
            </a:defPPr>
            <a:lvl1pPr algn="ctr">
              <a:defRPr sz="2000">
                <a:latin typeface="Futura Medium" panose="020B0602020204020303" pitchFamily="34" charset="-79"/>
                <a:cs typeface="Futura Medium" panose="020B06020202040203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Only </a:t>
            </a:r>
            <a:r>
              <a:rPr kumimoji="0" lang="en-US"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a few out of many</a:t>
            </a: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 candidate parameters significantly impact system performance</a:t>
            </a:r>
            <a:r>
              <a:rPr kumimoji="0" lang="en-US" sz="2000" b="0" i="0" u="none" strike="noStrike" kern="1200" cap="none" spc="0" normalizeH="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 and </a:t>
            </a:r>
            <a:r>
              <a:rPr kumimoji="0" lang="en-US" sz="2000" b="0" i="0" u="none" strike="noStrike" kern="1200" cap="none" spc="0" normalizeH="0" noProof="0" dirty="0">
                <a:ln>
                  <a:noFill/>
                </a:ln>
                <a:solidFill>
                  <a:srgbClr val="FF0000"/>
                </a:solidFill>
                <a:effectLst/>
                <a:uLnTx/>
                <a:uFillTx/>
                <a:latin typeface="Futura Medium" panose="020B0602020204020303" pitchFamily="34" charset="-79"/>
                <a:ea typeface="+mn-ea"/>
                <a:cs typeface="Futura Medium" panose="020B0602020204020303" pitchFamily="34" charset="-79"/>
              </a:rPr>
              <a:t>reduce the search space</a:t>
            </a:r>
            <a:r>
              <a:rPr kumimoji="0" lang="en-US" sz="2000" b="0" i="0" u="none" strike="noStrike" kern="1200" cap="none" spc="0" normalizeH="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a:t>
            </a:r>
            <a:endPar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endParaRPr>
          </a:p>
        </p:txBody>
      </p:sp>
      <p:sp>
        <p:nvSpPr>
          <p:cNvPr id="3" name="Rectangle 2">
            <a:extLst>
              <a:ext uri="{FF2B5EF4-FFF2-40B4-BE49-F238E27FC236}">
                <a16:creationId xmlns:a16="http://schemas.microsoft.com/office/drawing/2014/main" id="{376646CE-E7D7-3744-8832-A51931805FBD}"/>
              </a:ext>
            </a:extLst>
          </p:cNvPr>
          <p:cNvSpPr/>
          <p:nvPr/>
        </p:nvSpPr>
        <p:spPr>
          <a:xfrm>
            <a:off x="6127261" y="4020690"/>
            <a:ext cx="2532199"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Multivariate Adaptive Regression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C00000"/>
                </a:solidFill>
                <a:effectLst/>
                <a:uLnTx/>
                <a:uFillTx/>
                <a:latin typeface="Futura Medium" panose="020B0602020204020303" pitchFamily="34" charset="-79"/>
                <a:ea typeface="+mn-ea"/>
                <a:cs typeface="Futura Medium" panose="020B0602020204020303" pitchFamily="34" charset="-79"/>
              </a:rPr>
              <a:t>Splines (MARS)</a:t>
            </a:r>
          </a:p>
        </p:txBody>
      </p:sp>
      <p:sp>
        <p:nvSpPr>
          <p:cNvPr id="20" name="Rectangle 19">
            <a:extLst>
              <a:ext uri="{FF2B5EF4-FFF2-40B4-BE49-F238E27FC236}">
                <a16:creationId xmlns:a16="http://schemas.microsoft.com/office/drawing/2014/main" id="{6C2AB807-1D8F-9748-BC93-375B57CF85A3}"/>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5943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9"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CCF-958A-244D-A559-182430E33F42}"/>
              </a:ext>
            </a:extLst>
          </p:cNvPr>
          <p:cNvSpPr>
            <a:spLocks noGrp="1"/>
          </p:cNvSpPr>
          <p:nvPr>
            <p:ph type="title"/>
          </p:nvPr>
        </p:nvSpPr>
        <p:spPr/>
        <p:txBody>
          <a:bodyPr>
            <a:normAutofit fontScale="90000"/>
          </a:bodyPr>
          <a:lstStyle/>
          <a:p>
            <a:r>
              <a:rPr lang="en-US" dirty="0"/>
              <a:t>Challenges in autonomous configuration of large-scale software systems</a:t>
            </a:r>
          </a:p>
        </p:txBody>
      </p:sp>
      <p:sp>
        <p:nvSpPr>
          <p:cNvPr id="4" name="Slide Number Placeholder 3">
            <a:extLst>
              <a:ext uri="{FF2B5EF4-FFF2-40B4-BE49-F238E27FC236}">
                <a16:creationId xmlns:a16="http://schemas.microsoft.com/office/drawing/2014/main" id="{F98B9F24-359A-2D47-A60D-F5CEF86F7E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818F4385-F848-B648-ACE0-1AFC03FF67A7}"/>
              </a:ext>
            </a:extLst>
          </p:cNvPr>
          <p:cNvPicPr>
            <a:picLocks/>
          </p:cNvPicPr>
          <p:nvPr/>
        </p:nvPicPr>
        <p:blipFill>
          <a:blip r:embed="rId3"/>
          <a:stretch>
            <a:fillRect/>
          </a:stretch>
        </p:blipFill>
        <p:spPr>
          <a:xfrm>
            <a:off x="6655909" y="2342784"/>
            <a:ext cx="1589346" cy="1467803"/>
          </a:xfrm>
          <a:prstGeom prst="ellipse">
            <a:avLst/>
          </a:prstGeom>
        </p:spPr>
      </p:pic>
      <p:sp>
        <p:nvSpPr>
          <p:cNvPr id="7" name="TextBox 6">
            <a:extLst>
              <a:ext uri="{FF2B5EF4-FFF2-40B4-BE49-F238E27FC236}">
                <a16:creationId xmlns:a16="http://schemas.microsoft.com/office/drawing/2014/main" id="{0AAE4A51-A0B4-D64D-9EB1-C0B599157EB3}"/>
              </a:ext>
            </a:extLst>
          </p:cNvPr>
          <p:cNvSpPr txBox="1"/>
          <p:nvPr/>
        </p:nvSpPr>
        <p:spPr>
          <a:xfrm>
            <a:off x="612272" y="4275828"/>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Complex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behavior</a:t>
            </a:r>
          </a:p>
        </p:txBody>
      </p:sp>
      <p:sp>
        <p:nvSpPr>
          <p:cNvPr id="8" name="TextBox 7">
            <a:extLst>
              <a:ext uri="{FF2B5EF4-FFF2-40B4-BE49-F238E27FC236}">
                <a16:creationId xmlns:a16="http://schemas.microsoft.com/office/drawing/2014/main" id="{5C9E2D8E-C4A1-854B-9A1D-010A89F37F88}"/>
              </a:ext>
            </a:extLst>
          </p:cNvPr>
          <p:cNvSpPr txBox="1"/>
          <p:nvPr/>
        </p:nvSpPr>
        <p:spPr>
          <a:xfrm>
            <a:off x="6550581" y="4460491"/>
            <a:ext cx="1800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Minimal footprint</a:t>
            </a:r>
          </a:p>
        </p:txBody>
      </p:sp>
      <p:pic>
        <p:nvPicPr>
          <p:cNvPr id="9" name="Picture 8">
            <a:extLst>
              <a:ext uri="{FF2B5EF4-FFF2-40B4-BE49-F238E27FC236}">
                <a16:creationId xmlns:a16="http://schemas.microsoft.com/office/drawing/2014/main" id="{98060988-2973-1445-B935-16350C3489E3}"/>
              </a:ext>
            </a:extLst>
          </p:cNvPr>
          <p:cNvPicPr>
            <a:picLocks noChangeAspect="1"/>
          </p:cNvPicPr>
          <p:nvPr/>
        </p:nvPicPr>
        <p:blipFill>
          <a:blip r:embed="rId4"/>
          <a:stretch>
            <a:fillRect/>
          </a:stretch>
        </p:blipFill>
        <p:spPr>
          <a:xfrm>
            <a:off x="3717327" y="1850990"/>
            <a:ext cx="1702332" cy="2125639"/>
          </a:xfrm>
          <a:prstGeom prst="rect">
            <a:avLst/>
          </a:prstGeom>
        </p:spPr>
      </p:pic>
      <p:pic>
        <p:nvPicPr>
          <p:cNvPr id="10" name="Picture 9">
            <a:extLst>
              <a:ext uri="{FF2B5EF4-FFF2-40B4-BE49-F238E27FC236}">
                <a16:creationId xmlns:a16="http://schemas.microsoft.com/office/drawing/2014/main" id="{47868EF0-FF05-DC48-85CB-EC6AC73F1147}"/>
              </a:ext>
            </a:extLst>
          </p:cNvPr>
          <p:cNvPicPr>
            <a:picLocks noChangeAspect="1"/>
          </p:cNvPicPr>
          <p:nvPr/>
        </p:nvPicPr>
        <p:blipFill>
          <a:blip r:embed="rId5"/>
          <a:stretch>
            <a:fillRect/>
          </a:stretch>
        </p:blipFill>
        <p:spPr>
          <a:xfrm>
            <a:off x="632092" y="2096022"/>
            <a:ext cx="1961328" cy="1961328"/>
          </a:xfrm>
          <a:prstGeom prst="rect">
            <a:avLst/>
          </a:prstGeom>
        </p:spPr>
      </p:pic>
      <p:sp>
        <p:nvSpPr>
          <p:cNvPr id="11" name="TextBox 10">
            <a:extLst>
              <a:ext uri="{FF2B5EF4-FFF2-40B4-BE49-F238E27FC236}">
                <a16:creationId xmlns:a16="http://schemas.microsoft.com/office/drawing/2014/main" id="{5E38AED2-6C2C-E648-A260-057B26AEDF63}"/>
              </a:ext>
            </a:extLst>
          </p:cNvPr>
          <p:cNvSpPr txBox="1"/>
          <p:nvPr/>
        </p:nvSpPr>
        <p:spPr>
          <a:xfrm>
            <a:off x="3469216" y="4275826"/>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Fast response to environment</a:t>
            </a:r>
          </a:p>
        </p:txBody>
      </p:sp>
      <p:sp>
        <p:nvSpPr>
          <p:cNvPr id="12" name="Title 1">
            <a:extLst>
              <a:ext uri="{FF2B5EF4-FFF2-40B4-BE49-F238E27FC236}">
                <a16:creationId xmlns:a16="http://schemas.microsoft.com/office/drawing/2014/main" id="{E18D918C-C8C7-D346-95B1-D50649E58587}"/>
              </a:ext>
            </a:extLst>
          </p:cNvPr>
          <p:cNvSpPr txBox="1">
            <a:spLocks/>
          </p:cNvSpPr>
          <p:nvPr/>
        </p:nvSpPr>
        <p:spPr>
          <a:xfrm>
            <a:off x="6010493" y="1734590"/>
            <a:ext cx="2881312" cy="4151993"/>
          </a:xfrm>
          <a:prstGeom prst="rect">
            <a:avLst/>
          </a:prstGeom>
          <a:solidFill>
            <a:srgbClr val="FFFFFF">
              <a:alpha val="86000"/>
            </a:srgbClr>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13" name="Title 1">
            <a:extLst>
              <a:ext uri="{FF2B5EF4-FFF2-40B4-BE49-F238E27FC236}">
                <a16:creationId xmlns:a16="http://schemas.microsoft.com/office/drawing/2014/main" id="{2BDB55B3-AF87-024E-8D2C-B38ADB387235}"/>
              </a:ext>
            </a:extLst>
          </p:cNvPr>
          <p:cNvSpPr txBox="1">
            <a:spLocks/>
          </p:cNvSpPr>
          <p:nvPr/>
        </p:nvSpPr>
        <p:spPr>
          <a:xfrm>
            <a:off x="258062" y="1609188"/>
            <a:ext cx="2916672" cy="4151993"/>
          </a:xfrm>
          <a:prstGeom prst="rect">
            <a:avLst/>
          </a:prstGeom>
          <a:solidFill>
            <a:srgbClr val="FFFFFF">
              <a:alpha val="86000"/>
            </a:srgbClr>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15" name="Rectangle 14">
            <a:extLst>
              <a:ext uri="{FF2B5EF4-FFF2-40B4-BE49-F238E27FC236}">
                <a16:creationId xmlns:a16="http://schemas.microsoft.com/office/drawing/2014/main" id="{8CC1D01B-1028-FB46-9AAF-AC016FCBCE04}"/>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4060595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E1A9-3CF2-E044-A370-4695D3A36164}"/>
              </a:ext>
            </a:extLst>
          </p:cNvPr>
          <p:cNvSpPr>
            <a:spLocks noGrp="1"/>
          </p:cNvSpPr>
          <p:nvPr>
            <p:ph type="title"/>
          </p:nvPr>
        </p:nvSpPr>
        <p:spPr/>
        <p:txBody>
          <a:bodyPr>
            <a:normAutofit fontScale="90000"/>
          </a:bodyPr>
          <a:lstStyle/>
          <a:p>
            <a:r>
              <a:rPr lang="en-US" dirty="0"/>
              <a:t>Real-time monitoring of system behavior using readily-existing logs and metrics data</a:t>
            </a:r>
          </a:p>
        </p:txBody>
      </p:sp>
      <p:pic>
        <p:nvPicPr>
          <p:cNvPr id="22" name="Picture 21">
            <a:extLst>
              <a:ext uri="{FF2B5EF4-FFF2-40B4-BE49-F238E27FC236}">
                <a16:creationId xmlns:a16="http://schemas.microsoft.com/office/drawing/2014/main" id="{A49FF6FE-4F6F-C041-92AF-8435A3EE1FD8}"/>
              </a:ext>
            </a:extLst>
          </p:cNvPr>
          <p:cNvPicPr>
            <a:picLocks noChangeAspect="1"/>
          </p:cNvPicPr>
          <p:nvPr/>
        </p:nvPicPr>
        <p:blipFill rotWithShape="1">
          <a:blip r:embed="rId3"/>
          <a:srcRect l="4130" t="26178" r="8300" b="27069"/>
          <a:stretch/>
        </p:blipFill>
        <p:spPr>
          <a:xfrm>
            <a:off x="4772186" y="2429932"/>
            <a:ext cx="2121441" cy="1132634"/>
          </a:xfrm>
          <a:prstGeom prst="roundRect">
            <a:avLst/>
          </a:prstGeom>
          <a:ln w="25400">
            <a:noFill/>
          </a:ln>
        </p:spPr>
      </p:pic>
      <p:sp>
        <p:nvSpPr>
          <p:cNvPr id="5" name="Slide Number Placeholder 4">
            <a:extLst>
              <a:ext uri="{FF2B5EF4-FFF2-40B4-BE49-F238E27FC236}">
                <a16:creationId xmlns:a16="http://schemas.microsoft.com/office/drawing/2014/main" id="{04F9BA0F-70C6-3F4A-BE5D-81A12F3838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cxnSp>
        <p:nvCxnSpPr>
          <p:cNvPr id="9" name="Straight Arrow Connector 8">
            <a:extLst>
              <a:ext uri="{FF2B5EF4-FFF2-40B4-BE49-F238E27FC236}">
                <a16:creationId xmlns:a16="http://schemas.microsoft.com/office/drawing/2014/main" id="{0C5740D1-70D7-A74F-A07E-1378366377CA}"/>
              </a:ext>
            </a:extLst>
          </p:cNvPr>
          <p:cNvCxnSpPr>
            <a:cxnSpLocks/>
          </p:cNvCxnSpPr>
          <p:nvPr/>
        </p:nvCxnSpPr>
        <p:spPr>
          <a:xfrm>
            <a:off x="2781177" y="2996249"/>
            <a:ext cx="19540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5D48807-F074-B440-91D2-182E9154D378}"/>
              </a:ext>
            </a:extLst>
          </p:cNvPr>
          <p:cNvSpPr/>
          <p:nvPr/>
        </p:nvSpPr>
        <p:spPr>
          <a:xfrm>
            <a:off x="7361014" y="3239237"/>
            <a:ext cx="1305837"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Log &amp; metric streams</a:t>
            </a:r>
          </a:p>
        </p:txBody>
      </p:sp>
      <p:grpSp>
        <p:nvGrpSpPr>
          <p:cNvPr id="31" name="Group 30">
            <a:extLst>
              <a:ext uri="{FF2B5EF4-FFF2-40B4-BE49-F238E27FC236}">
                <a16:creationId xmlns:a16="http://schemas.microsoft.com/office/drawing/2014/main" id="{F3931CFB-D788-0B45-BD1F-0689FB7A6F99}"/>
              </a:ext>
            </a:extLst>
          </p:cNvPr>
          <p:cNvGrpSpPr/>
          <p:nvPr/>
        </p:nvGrpSpPr>
        <p:grpSpPr>
          <a:xfrm>
            <a:off x="599336" y="2064487"/>
            <a:ext cx="2042943" cy="1863524"/>
            <a:chOff x="2868081" y="2078558"/>
            <a:chExt cx="2324738" cy="2400468"/>
          </a:xfrm>
        </p:grpSpPr>
        <p:sp>
          <p:nvSpPr>
            <p:cNvPr id="34" name="Rectangle 33">
              <a:extLst>
                <a:ext uri="{FF2B5EF4-FFF2-40B4-BE49-F238E27FC236}">
                  <a16:creationId xmlns:a16="http://schemas.microsoft.com/office/drawing/2014/main" id="{4B86D14D-2790-7F43-B6BD-CA829958C671}"/>
                </a:ext>
              </a:extLst>
            </p:cNvPr>
            <p:cNvSpPr/>
            <p:nvPr/>
          </p:nvSpPr>
          <p:spPr>
            <a:xfrm>
              <a:off x="2868081" y="2162208"/>
              <a:ext cx="2324738" cy="2316818"/>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587A63B3-FBFD-7447-9613-3353575F9DA5}"/>
                </a:ext>
              </a:extLst>
            </p:cNvPr>
            <p:cNvGrpSpPr/>
            <p:nvPr/>
          </p:nvGrpSpPr>
          <p:grpSpPr>
            <a:xfrm>
              <a:off x="2868081" y="2078558"/>
              <a:ext cx="2262925" cy="2390505"/>
              <a:chOff x="3634394" y="2057009"/>
              <a:chExt cx="2262925" cy="2390505"/>
            </a:xfrm>
          </p:grpSpPr>
          <p:sp>
            <p:nvSpPr>
              <p:cNvPr id="40" name="TextBox 39">
                <a:extLst>
                  <a:ext uri="{FF2B5EF4-FFF2-40B4-BE49-F238E27FC236}">
                    <a16:creationId xmlns:a16="http://schemas.microsoft.com/office/drawing/2014/main" id="{66DFD69F-43D9-634F-86BA-8D0579C33230}"/>
                  </a:ext>
                </a:extLst>
              </p:cNvPr>
              <p:cNvSpPr txBox="1"/>
              <p:nvPr/>
            </p:nvSpPr>
            <p:spPr>
              <a:xfrm>
                <a:off x="3724161" y="3971765"/>
                <a:ext cx="2173158" cy="4757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Original system</a:t>
                </a:r>
              </a:p>
            </p:txBody>
          </p:sp>
          <p:grpSp>
            <p:nvGrpSpPr>
              <p:cNvPr id="41" name="Group 40">
                <a:extLst>
                  <a:ext uri="{FF2B5EF4-FFF2-40B4-BE49-F238E27FC236}">
                    <a16:creationId xmlns:a16="http://schemas.microsoft.com/office/drawing/2014/main" id="{18871DB0-FFB9-C440-8C12-020817B09D29}"/>
                  </a:ext>
                </a:extLst>
              </p:cNvPr>
              <p:cNvGrpSpPr/>
              <p:nvPr/>
            </p:nvGrpSpPr>
            <p:grpSpPr>
              <a:xfrm>
                <a:off x="3634394" y="2057009"/>
                <a:ext cx="2262925" cy="2195044"/>
                <a:chOff x="3715959" y="1888224"/>
                <a:chExt cx="2262925" cy="2195044"/>
              </a:xfrm>
            </p:grpSpPr>
            <p:grpSp>
              <p:nvGrpSpPr>
                <p:cNvPr id="42" name="Group 41">
                  <a:extLst>
                    <a:ext uri="{FF2B5EF4-FFF2-40B4-BE49-F238E27FC236}">
                      <a16:creationId xmlns:a16="http://schemas.microsoft.com/office/drawing/2014/main" id="{9DE2272A-E356-3641-8863-E140075EA3F3}"/>
                    </a:ext>
                  </a:extLst>
                </p:cNvPr>
                <p:cNvGrpSpPr/>
                <p:nvPr/>
              </p:nvGrpSpPr>
              <p:grpSpPr>
                <a:xfrm>
                  <a:off x="3715959" y="1888224"/>
                  <a:ext cx="2262925" cy="1923418"/>
                  <a:chOff x="3704158" y="1888224"/>
                  <a:chExt cx="2262925" cy="1923418"/>
                </a:xfrm>
              </p:grpSpPr>
              <p:pic>
                <p:nvPicPr>
                  <p:cNvPr id="44" name="Picture 43" descr="Servers">
                    <a:extLst>
                      <a:ext uri="{FF2B5EF4-FFF2-40B4-BE49-F238E27FC236}">
                        <a16:creationId xmlns:a16="http://schemas.microsoft.com/office/drawing/2014/main" id="{4CB30A37-0A58-2D4C-BFF3-745A662C27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44" descr="Servers">
                    <a:extLst>
                      <a:ext uri="{FF2B5EF4-FFF2-40B4-BE49-F238E27FC236}">
                        <a16:creationId xmlns:a16="http://schemas.microsoft.com/office/drawing/2014/main" id="{4AF9D756-34F8-B147-877A-005BC4B7E32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5" descr="Servers">
                    <a:extLst>
                      <a:ext uri="{FF2B5EF4-FFF2-40B4-BE49-F238E27FC236}">
                        <a16:creationId xmlns:a16="http://schemas.microsoft.com/office/drawing/2014/main" id="{25766EFD-CBD6-2546-8686-A87B145F628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3" name="Picture 42" descr="Servers">
                  <a:extLst>
                    <a:ext uri="{FF2B5EF4-FFF2-40B4-BE49-F238E27FC236}">
                      <a16:creationId xmlns:a16="http://schemas.microsoft.com/office/drawing/2014/main" id="{F236CBB8-2793-A445-8C82-77ACD2B4D74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grpSp>
      </p:grpSp>
      <p:cxnSp>
        <p:nvCxnSpPr>
          <p:cNvPr id="47" name="Straight Arrow Connector 46">
            <a:extLst>
              <a:ext uri="{FF2B5EF4-FFF2-40B4-BE49-F238E27FC236}">
                <a16:creationId xmlns:a16="http://schemas.microsoft.com/office/drawing/2014/main" id="{A42DF831-A0DD-BC42-AB42-B08FEB56EBA1}"/>
              </a:ext>
            </a:extLst>
          </p:cNvPr>
          <p:cNvCxnSpPr>
            <a:cxnSpLocks/>
          </p:cNvCxnSpPr>
          <p:nvPr/>
        </p:nvCxnSpPr>
        <p:spPr>
          <a:xfrm flipH="1">
            <a:off x="2750977" y="5322192"/>
            <a:ext cx="2014434" cy="15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6091572-A5D5-D44B-B1C4-4FC29E6EFABE}"/>
              </a:ext>
            </a:extLst>
          </p:cNvPr>
          <p:cNvSpPr/>
          <p:nvPr/>
        </p:nvSpPr>
        <p:spPr>
          <a:xfrm>
            <a:off x="2781177" y="4499146"/>
            <a:ext cx="222967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Real-time perf. measures</a:t>
            </a:r>
          </a:p>
        </p:txBody>
      </p:sp>
      <p:pic>
        <p:nvPicPr>
          <p:cNvPr id="56" name="Picture 55">
            <a:extLst>
              <a:ext uri="{FF2B5EF4-FFF2-40B4-BE49-F238E27FC236}">
                <a16:creationId xmlns:a16="http://schemas.microsoft.com/office/drawing/2014/main" id="{60ADADA7-04F7-0A45-99E0-672BB943A529}"/>
              </a:ext>
            </a:extLst>
          </p:cNvPr>
          <p:cNvPicPr>
            <a:picLocks noChangeAspect="1"/>
          </p:cNvPicPr>
          <p:nvPr/>
        </p:nvPicPr>
        <p:blipFill>
          <a:blip r:embed="rId6"/>
          <a:stretch>
            <a:fillRect/>
          </a:stretch>
        </p:blipFill>
        <p:spPr>
          <a:xfrm>
            <a:off x="4828246" y="4546568"/>
            <a:ext cx="2074706" cy="1128426"/>
          </a:xfrm>
          <a:prstGeom prst="roundRect">
            <a:avLst/>
          </a:prstGeom>
          <a:ln w="25400">
            <a:noFill/>
          </a:ln>
        </p:spPr>
      </p:pic>
      <p:cxnSp>
        <p:nvCxnSpPr>
          <p:cNvPr id="66" name="Elbow Connector 65">
            <a:extLst>
              <a:ext uri="{FF2B5EF4-FFF2-40B4-BE49-F238E27FC236}">
                <a16:creationId xmlns:a16="http://schemas.microsoft.com/office/drawing/2014/main" id="{C12D924C-4C35-474E-85A7-BABF418C8B74}"/>
              </a:ext>
            </a:extLst>
          </p:cNvPr>
          <p:cNvCxnSpPr>
            <a:cxnSpLocks/>
          </p:cNvCxnSpPr>
          <p:nvPr/>
        </p:nvCxnSpPr>
        <p:spPr>
          <a:xfrm>
            <a:off x="6957127" y="3021649"/>
            <a:ext cx="9325" cy="2114532"/>
          </a:xfrm>
          <a:prstGeom prst="bentConnector3">
            <a:avLst>
              <a:gd name="adj1" fmla="val 4049598"/>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98600BA-853A-AD46-AE15-1FE39759F881}"/>
              </a:ext>
            </a:extLst>
          </p:cNvPr>
          <p:cNvPicPr>
            <a:picLocks noChangeAspect="1"/>
          </p:cNvPicPr>
          <p:nvPr/>
        </p:nvPicPr>
        <p:blipFill rotWithShape="1">
          <a:blip r:embed="rId7"/>
          <a:srcRect l="7064" t="1652" r="73435" b="30551"/>
          <a:stretch/>
        </p:blipFill>
        <p:spPr>
          <a:xfrm>
            <a:off x="1589214" y="4781082"/>
            <a:ext cx="1000564" cy="1059069"/>
          </a:xfrm>
          <a:prstGeom prst="rect">
            <a:avLst/>
          </a:prstGeom>
        </p:spPr>
      </p:pic>
      <p:sp>
        <p:nvSpPr>
          <p:cNvPr id="69" name="Rectangle 68">
            <a:extLst>
              <a:ext uri="{FF2B5EF4-FFF2-40B4-BE49-F238E27FC236}">
                <a16:creationId xmlns:a16="http://schemas.microsoft.com/office/drawing/2014/main" id="{A94508EC-D960-1941-9FA1-3E6EC0C8C5AE}"/>
              </a:ext>
            </a:extLst>
          </p:cNvPr>
          <p:cNvSpPr/>
          <p:nvPr/>
        </p:nvSpPr>
        <p:spPr>
          <a:xfrm>
            <a:off x="2781176" y="2476178"/>
            <a:ext cx="222967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Logs</a:t>
            </a:r>
          </a:p>
        </p:txBody>
      </p:sp>
      <p:sp>
        <p:nvSpPr>
          <p:cNvPr id="70" name="Rectangle 69">
            <a:extLst>
              <a:ext uri="{FF2B5EF4-FFF2-40B4-BE49-F238E27FC236}">
                <a16:creationId xmlns:a16="http://schemas.microsoft.com/office/drawing/2014/main" id="{8F1DA0B4-B6E7-2B44-8F08-1B7B33076B3F}"/>
              </a:ext>
            </a:extLst>
          </p:cNvPr>
          <p:cNvSpPr/>
          <p:nvPr/>
        </p:nvSpPr>
        <p:spPr>
          <a:xfrm>
            <a:off x="1291187" y="5745158"/>
            <a:ext cx="159661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 opt.</a:t>
            </a:r>
          </a:p>
        </p:txBody>
      </p:sp>
      <p:sp>
        <p:nvSpPr>
          <p:cNvPr id="25" name="Rectangle 24">
            <a:extLst>
              <a:ext uri="{FF2B5EF4-FFF2-40B4-BE49-F238E27FC236}">
                <a16:creationId xmlns:a16="http://schemas.microsoft.com/office/drawing/2014/main" id="{83DBCE27-B73E-514C-B952-9744154F1C6B}"/>
              </a:ext>
            </a:extLst>
          </p:cNvPr>
          <p:cNvSpPr/>
          <p:nvPr/>
        </p:nvSpPr>
        <p:spPr>
          <a:xfrm>
            <a:off x="2781176" y="3087334"/>
            <a:ext cx="222967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Metrics</a:t>
            </a:r>
          </a:p>
        </p:txBody>
      </p:sp>
      <p:sp>
        <p:nvSpPr>
          <p:cNvPr id="27" name="Rectangle 26">
            <a:extLst>
              <a:ext uri="{FF2B5EF4-FFF2-40B4-BE49-F238E27FC236}">
                <a16:creationId xmlns:a16="http://schemas.microsoft.com/office/drawing/2014/main" id="{01971755-E4BB-E64F-B9D4-027FCC8EBFAA}"/>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17390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0"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2154-C33B-2343-A84A-B040DED31586}"/>
              </a:ext>
            </a:extLst>
          </p:cNvPr>
          <p:cNvSpPr>
            <a:spLocks noGrp="1"/>
          </p:cNvSpPr>
          <p:nvPr>
            <p:ph type="title"/>
          </p:nvPr>
        </p:nvSpPr>
        <p:spPr/>
        <p:txBody>
          <a:bodyPr/>
          <a:lstStyle/>
          <a:p>
            <a:r>
              <a:rPr lang="en-US" dirty="0" err="1">
                <a:latin typeface="Gill Sans" panose="020B0502020104020203" pitchFamily="34" charset="-79"/>
                <a:cs typeface="Gill Sans" panose="020B0502020104020203" pitchFamily="34" charset="-79"/>
              </a:rPr>
              <a:t>AIOps</a:t>
            </a:r>
            <a:r>
              <a:rPr lang="en-US" dirty="0"/>
              <a:t> (</a:t>
            </a:r>
            <a:r>
              <a:rPr lang="en-US" u="sng" dirty="0"/>
              <a:t>A</a:t>
            </a:r>
            <a:r>
              <a:rPr lang="en-US" dirty="0"/>
              <a:t>rtificial </a:t>
            </a:r>
            <a:r>
              <a:rPr lang="en-US" u="sng" dirty="0"/>
              <a:t>I</a:t>
            </a:r>
            <a:r>
              <a:rPr lang="en-US" dirty="0"/>
              <a:t>ntelligence for IT </a:t>
            </a:r>
            <a:r>
              <a:rPr lang="en-US" u="sng" dirty="0"/>
              <a:t>Op</a:t>
            </a:r>
            <a:r>
              <a:rPr lang="en-US" dirty="0"/>
              <a:t>eration</a:t>
            </a:r>
            <a:r>
              <a:rPr lang="en-US" u="sng" dirty="0"/>
              <a:t>s</a:t>
            </a:r>
            <a:r>
              <a:rPr lang="en-US" dirty="0"/>
              <a:t>)</a:t>
            </a:r>
          </a:p>
        </p:txBody>
      </p:sp>
      <p:sp>
        <p:nvSpPr>
          <p:cNvPr id="7" name="Content Placeholder 6">
            <a:extLst>
              <a:ext uri="{FF2B5EF4-FFF2-40B4-BE49-F238E27FC236}">
                <a16:creationId xmlns:a16="http://schemas.microsoft.com/office/drawing/2014/main" id="{A247EB2E-88BE-6045-8BFC-FBDB66422C65}"/>
              </a:ext>
            </a:extLst>
          </p:cNvPr>
          <p:cNvSpPr>
            <a:spLocks noGrp="1"/>
          </p:cNvSpPr>
          <p:nvPr>
            <p:ph idx="1"/>
          </p:nvPr>
        </p:nvSpPr>
        <p:spPr/>
        <p:txBody>
          <a:bodyPr>
            <a:normAutofit/>
          </a:bodyPr>
          <a:lstStyle/>
          <a:p>
            <a:pPr>
              <a:buFont typeface="Wingdings" pitchFamily="2" charset="2"/>
              <a:buChar char="§"/>
            </a:pPr>
            <a:r>
              <a:rPr lang="en-CA" sz="2200" dirty="0"/>
              <a:t>AIOps </a:t>
            </a:r>
            <a:r>
              <a:rPr lang="en-CA" sz="2200" dirty="0">
                <a:solidFill>
                  <a:srgbClr val="C00000"/>
                </a:solidFill>
              </a:rPr>
              <a:t>enhances IT operations (deployment and monitor)</a:t>
            </a:r>
            <a:r>
              <a:rPr lang="en-CA" sz="2200" dirty="0"/>
              <a:t> through greater insights by combining big data, machine learning and visualization</a:t>
            </a:r>
          </a:p>
          <a:p>
            <a:pPr>
              <a:buFont typeface="Wingdings" pitchFamily="2" charset="2"/>
              <a:buChar char="§"/>
            </a:pPr>
            <a:r>
              <a:rPr lang="en-CA" sz="2200" dirty="0"/>
              <a:t> AIOps </a:t>
            </a:r>
            <a:r>
              <a:rPr lang="en-CA" sz="2200" dirty="0">
                <a:solidFill>
                  <a:srgbClr val="C00000"/>
                </a:solidFill>
              </a:rPr>
              <a:t>addresses the DevOps challenges</a:t>
            </a:r>
            <a:r>
              <a:rPr lang="en-CA" sz="2200" dirty="0"/>
              <a:t> with AI</a:t>
            </a:r>
          </a:p>
        </p:txBody>
      </p:sp>
      <p:sp>
        <p:nvSpPr>
          <p:cNvPr id="4" name="Slide Number Placeholder 3">
            <a:extLst>
              <a:ext uri="{FF2B5EF4-FFF2-40B4-BE49-F238E27FC236}">
                <a16:creationId xmlns:a16="http://schemas.microsoft.com/office/drawing/2014/main" id="{D715532D-D15B-3B41-ABB2-307FF9D49D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9" name="Picture 8">
            <a:extLst>
              <a:ext uri="{FF2B5EF4-FFF2-40B4-BE49-F238E27FC236}">
                <a16:creationId xmlns:a16="http://schemas.microsoft.com/office/drawing/2014/main" id="{55CA58C8-77F9-DB44-A805-A1309EB3E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207437"/>
            <a:ext cx="7813091" cy="3658472"/>
          </a:xfrm>
          <a:prstGeom prst="rect">
            <a:avLst/>
          </a:prstGeom>
        </p:spPr>
      </p:pic>
      <p:sp>
        <p:nvSpPr>
          <p:cNvPr id="3" name="TextBox 2">
            <a:extLst>
              <a:ext uri="{FF2B5EF4-FFF2-40B4-BE49-F238E27FC236}">
                <a16:creationId xmlns:a16="http://schemas.microsoft.com/office/drawing/2014/main" id="{021913CC-6892-5C4D-ABDD-45EB0153E14C}"/>
              </a:ext>
            </a:extLst>
          </p:cNvPr>
          <p:cNvSpPr txBox="1"/>
          <p:nvPr/>
        </p:nvSpPr>
        <p:spPr>
          <a:xfrm>
            <a:off x="6064301" y="6496577"/>
            <a:ext cx="2509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From: 2018 Gartner</a:t>
            </a:r>
          </a:p>
        </p:txBody>
      </p:sp>
    </p:spTree>
    <p:extLst>
      <p:ext uri="{BB962C8B-B14F-4D97-AF65-F5344CB8AC3E}">
        <p14:creationId xmlns:p14="http://schemas.microsoft.com/office/powerpoint/2010/main" val="3435709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885D-DFC7-419F-A385-FB6CF5E56E2E}"/>
              </a:ext>
            </a:extLst>
          </p:cNvPr>
          <p:cNvSpPr>
            <a:spLocks noGrp="1"/>
          </p:cNvSpPr>
          <p:nvPr>
            <p:ph type="title"/>
          </p:nvPr>
        </p:nvSpPr>
        <p:spPr/>
        <p:txBody>
          <a:bodyPr/>
          <a:lstStyle/>
          <a:p>
            <a:r>
              <a:rPr lang="en-US" dirty="0"/>
              <a:t>How to capture KPI for different setting of parameters</a:t>
            </a:r>
            <a:endParaRPr lang="LID4096" dirty="0"/>
          </a:p>
        </p:txBody>
      </p:sp>
      <p:sp>
        <p:nvSpPr>
          <p:cNvPr id="3" name="Content Placeholder 2">
            <a:extLst>
              <a:ext uri="{FF2B5EF4-FFF2-40B4-BE49-F238E27FC236}">
                <a16:creationId xmlns:a16="http://schemas.microsoft.com/office/drawing/2014/main" id="{A91258C9-BE36-48B9-BF22-C3331E730692}"/>
              </a:ext>
            </a:extLst>
          </p:cNvPr>
          <p:cNvSpPr>
            <a:spLocks noGrp="1"/>
          </p:cNvSpPr>
          <p:nvPr>
            <p:ph idx="1"/>
          </p:nvPr>
        </p:nvSpPr>
        <p:spPr/>
        <p:txBody>
          <a:bodyPr>
            <a:normAutofit/>
          </a:bodyPr>
          <a:lstStyle/>
          <a:p>
            <a:r>
              <a:rPr lang="en-US" dirty="0"/>
              <a:t>Simulating the behavior of different setting of parameters and record them</a:t>
            </a:r>
          </a:p>
          <a:p>
            <a:pPr lvl="1"/>
            <a:r>
              <a:rPr lang="en-US" dirty="0"/>
              <a:t>Slow but accurate</a:t>
            </a:r>
          </a:p>
          <a:p>
            <a:endParaRPr lang="en-US" dirty="0"/>
          </a:p>
          <a:p>
            <a:r>
              <a:rPr lang="en-US" dirty="0"/>
              <a:t>Historical data</a:t>
            </a:r>
          </a:p>
          <a:p>
            <a:pPr lvl="1"/>
            <a:r>
              <a:rPr lang="en-US" dirty="0"/>
              <a:t>E.g., pairs &lt;parameters, KPIs&gt;</a:t>
            </a:r>
          </a:p>
          <a:p>
            <a:pPr lvl="1"/>
            <a:r>
              <a:rPr lang="en-US" dirty="0"/>
              <a:t>Fast but not very accurate</a:t>
            </a:r>
          </a:p>
          <a:p>
            <a:pPr marL="457200" lvl="1"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EE3880F-C6FC-41CD-B95C-F417F25D8790}"/>
              </a:ext>
            </a:extLst>
          </p:cNvPr>
          <p:cNvSpPr>
            <a:spLocks noGrp="1"/>
          </p:cNvSpPr>
          <p:nvPr>
            <p:ph type="sldNum" sz="quarter" idx="12"/>
          </p:nvPr>
        </p:nvSpPr>
        <p:spPr/>
        <p:txBody>
          <a:bodyPr/>
          <a:lstStyle/>
          <a:p>
            <a:fld id="{16D6CE68-A2D0-4148-AD8B-3294DC4CB750}" type="slidenum">
              <a:rPr lang="en-US" smtClean="0"/>
              <a:t>30</a:t>
            </a:fld>
            <a:endParaRPr lang="en-US" dirty="0"/>
          </a:p>
        </p:txBody>
      </p:sp>
    </p:spTree>
    <p:extLst>
      <p:ext uri="{BB962C8B-B14F-4D97-AF65-F5344CB8AC3E}">
        <p14:creationId xmlns:p14="http://schemas.microsoft.com/office/powerpoint/2010/main" val="213411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9DD4-8AA0-4945-A2DA-806D1FBFB707}"/>
              </a:ext>
            </a:extLst>
          </p:cNvPr>
          <p:cNvSpPr>
            <a:spLocks noGrp="1"/>
          </p:cNvSpPr>
          <p:nvPr>
            <p:ph type="title"/>
          </p:nvPr>
        </p:nvSpPr>
        <p:spPr/>
        <p:txBody>
          <a:bodyPr/>
          <a:lstStyle/>
          <a:p>
            <a:r>
              <a:rPr lang="en-US" dirty="0"/>
              <a:t>Machine learning-based</a:t>
            </a:r>
            <a:endParaRPr lang="LID4096" dirty="0"/>
          </a:p>
        </p:txBody>
      </p:sp>
      <p:sp>
        <p:nvSpPr>
          <p:cNvPr id="4" name="Content Placeholder 3">
            <a:extLst>
              <a:ext uri="{FF2B5EF4-FFF2-40B4-BE49-F238E27FC236}">
                <a16:creationId xmlns:a16="http://schemas.microsoft.com/office/drawing/2014/main" id="{B2853D27-65CF-4A8D-8B4C-493B6615F3B6}"/>
              </a:ext>
            </a:extLst>
          </p:cNvPr>
          <p:cNvSpPr>
            <a:spLocks noGrp="1"/>
          </p:cNvSpPr>
          <p:nvPr>
            <p:ph idx="1"/>
          </p:nvPr>
        </p:nvSpPr>
        <p:spPr/>
        <p:txBody>
          <a:bodyPr/>
          <a:lstStyle/>
          <a:p>
            <a:r>
              <a:rPr lang="en-US" dirty="0"/>
              <a:t>As time going, we will get more and more data!</a:t>
            </a:r>
          </a:p>
          <a:p>
            <a:endParaRPr lang="en-US" dirty="0"/>
          </a:p>
          <a:p>
            <a:r>
              <a:rPr lang="en-US" dirty="0"/>
              <a:t>Such data could be used to training machine learning models to auto-tune the parameters.</a:t>
            </a:r>
          </a:p>
          <a:p>
            <a:pPr lvl="1"/>
            <a:r>
              <a:rPr lang="en-US" dirty="0"/>
              <a:t>Pairs &lt;characteristics of current workload, settings of parameter&gt;</a:t>
            </a:r>
            <a:endParaRPr lang="LID4096" dirty="0"/>
          </a:p>
          <a:p>
            <a:endParaRPr lang="en-US" dirty="0"/>
          </a:p>
          <a:p>
            <a:endParaRPr lang="LID4096" dirty="0"/>
          </a:p>
        </p:txBody>
      </p:sp>
      <p:sp>
        <p:nvSpPr>
          <p:cNvPr id="3" name="Slide Number Placeholder 2">
            <a:extLst>
              <a:ext uri="{FF2B5EF4-FFF2-40B4-BE49-F238E27FC236}">
                <a16:creationId xmlns:a16="http://schemas.microsoft.com/office/drawing/2014/main" id="{DE806E84-F859-45CC-99F5-97529472FA93}"/>
              </a:ext>
            </a:extLst>
          </p:cNvPr>
          <p:cNvSpPr>
            <a:spLocks noGrp="1"/>
          </p:cNvSpPr>
          <p:nvPr>
            <p:ph type="sldNum" sz="quarter" idx="12"/>
          </p:nvPr>
        </p:nvSpPr>
        <p:spPr/>
        <p:txBody>
          <a:bodyPr/>
          <a:lstStyle/>
          <a:p>
            <a:fld id="{16D6CE68-A2D0-4148-AD8B-3294DC4CB750}" type="slidenum">
              <a:rPr lang="en-US" smtClean="0"/>
              <a:t>31</a:t>
            </a:fld>
            <a:endParaRPr lang="en-US"/>
          </a:p>
        </p:txBody>
      </p:sp>
    </p:spTree>
    <p:extLst>
      <p:ext uri="{BB962C8B-B14F-4D97-AF65-F5344CB8AC3E}">
        <p14:creationId xmlns:p14="http://schemas.microsoft.com/office/powerpoint/2010/main" val="2377237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CCF-958A-244D-A559-182430E33F42}"/>
              </a:ext>
            </a:extLst>
          </p:cNvPr>
          <p:cNvSpPr>
            <a:spLocks noGrp="1"/>
          </p:cNvSpPr>
          <p:nvPr>
            <p:ph type="title"/>
          </p:nvPr>
        </p:nvSpPr>
        <p:spPr/>
        <p:txBody>
          <a:bodyPr>
            <a:normAutofit fontScale="90000"/>
          </a:bodyPr>
          <a:lstStyle/>
          <a:p>
            <a:r>
              <a:rPr lang="en-US" dirty="0"/>
              <a:t>Challenges in autonomous configuration of large-scale software systems</a:t>
            </a:r>
          </a:p>
        </p:txBody>
      </p:sp>
      <p:sp>
        <p:nvSpPr>
          <p:cNvPr id="4" name="Slide Number Placeholder 3">
            <a:extLst>
              <a:ext uri="{FF2B5EF4-FFF2-40B4-BE49-F238E27FC236}">
                <a16:creationId xmlns:a16="http://schemas.microsoft.com/office/drawing/2014/main" id="{F98B9F24-359A-2D47-A60D-F5CEF86F7E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818F4385-F848-B648-ACE0-1AFC03FF67A7}"/>
              </a:ext>
            </a:extLst>
          </p:cNvPr>
          <p:cNvPicPr>
            <a:picLocks/>
          </p:cNvPicPr>
          <p:nvPr/>
        </p:nvPicPr>
        <p:blipFill>
          <a:blip r:embed="rId3"/>
          <a:stretch>
            <a:fillRect/>
          </a:stretch>
        </p:blipFill>
        <p:spPr>
          <a:xfrm>
            <a:off x="6655909" y="2342784"/>
            <a:ext cx="1589346" cy="1467803"/>
          </a:xfrm>
          <a:prstGeom prst="ellipse">
            <a:avLst/>
          </a:prstGeom>
        </p:spPr>
      </p:pic>
      <p:sp>
        <p:nvSpPr>
          <p:cNvPr id="7" name="TextBox 6">
            <a:extLst>
              <a:ext uri="{FF2B5EF4-FFF2-40B4-BE49-F238E27FC236}">
                <a16:creationId xmlns:a16="http://schemas.microsoft.com/office/drawing/2014/main" id="{0AAE4A51-A0B4-D64D-9EB1-C0B599157EB3}"/>
              </a:ext>
            </a:extLst>
          </p:cNvPr>
          <p:cNvSpPr txBox="1"/>
          <p:nvPr/>
        </p:nvSpPr>
        <p:spPr>
          <a:xfrm>
            <a:off x="612272" y="4275828"/>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Complex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behavior</a:t>
            </a:r>
          </a:p>
        </p:txBody>
      </p:sp>
      <p:sp>
        <p:nvSpPr>
          <p:cNvPr id="8" name="TextBox 7">
            <a:extLst>
              <a:ext uri="{FF2B5EF4-FFF2-40B4-BE49-F238E27FC236}">
                <a16:creationId xmlns:a16="http://schemas.microsoft.com/office/drawing/2014/main" id="{5C9E2D8E-C4A1-854B-9A1D-010A89F37F88}"/>
              </a:ext>
            </a:extLst>
          </p:cNvPr>
          <p:cNvSpPr txBox="1"/>
          <p:nvPr/>
        </p:nvSpPr>
        <p:spPr>
          <a:xfrm>
            <a:off x="6550581" y="4460491"/>
            <a:ext cx="180000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Minimal footprint</a:t>
            </a:r>
          </a:p>
        </p:txBody>
      </p:sp>
      <p:pic>
        <p:nvPicPr>
          <p:cNvPr id="9" name="Picture 8">
            <a:extLst>
              <a:ext uri="{FF2B5EF4-FFF2-40B4-BE49-F238E27FC236}">
                <a16:creationId xmlns:a16="http://schemas.microsoft.com/office/drawing/2014/main" id="{98060988-2973-1445-B935-16350C3489E3}"/>
              </a:ext>
            </a:extLst>
          </p:cNvPr>
          <p:cNvPicPr>
            <a:picLocks noChangeAspect="1"/>
          </p:cNvPicPr>
          <p:nvPr/>
        </p:nvPicPr>
        <p:blipFill>
          <a:blip r:embed="rId4"/>
          <a:stretch>
            <a:fillRect/>
          </a:stretch>
        </p:blipFill>
        <p:spPr>
          <a:xfrm>
            <a:off x="3717327" y="1850990"/>
            <a:ext cx="1702332" cy="2125639"/>
          </a:xfrm>
          <a:prstGeom prst="rect">
            <a:avLst/>
          </a:prstGeom>
        </p:spPr>
      </p:pic>
      <p:pic>
        <p:nvPicPr>
          <p:cNvPr id="10" name="Picture 9">
            <a:extLst>
              <a:ext uri="{FF2B5EF4-FFF2-40B4-BE49-F238E27FC236}">
                <a16:creationId xmlns:a16="http://schemas.microsoft.com/office/drawing/2014/main" id="{47868EF0-FF05-DC48-85CB-EC6AC73F1147}"/>
              </a:ext>
            </a:extLst>
          </p:cNvPr>
          <p:cNvPicPr>
            <a:picLocks noChangeAspect="1"/>
          </p:cNvPicPr>
          <p:nvPr/>
        </p:nvPicPr>
        <p:blipFill>
          <a:blip r:embed="rId5"/>
          <a:stretch>
            <a:fillRect/>
          </a:stretch>
        </p:blipFill>
        <p:spPr>
          <a:xfrm>
            <a:off x="632092" y="2096022"/>
            <a:ext cx="1961328" cy="1961328"/>
          </a:xfrm>
          <a:prstGeom prst="rect">
            <a:avLst/>
          </a:prstGeom>
        </p:spPr>
      </p:pic>
      <p:sp>
        <p:nvSpPr>
          <p:cNvPr id="11" name="TextBox 10">
            <a:extLst>
              <a:ext uri="{FF2B5EF4-FFF2-40B4-BE49-F238E27FC236}">
                <a16:creationId xmlns:a16="http://schemas.microsoft.com/office/drawing/2014/main" id="{5E38AED2-6C2C-E648-A260-057B26AEDF63}"/>
              </a:ext>
            </a:extLst>
          </p:cNvPr>
          <p:cNvSpPr txBox="1"/>
          <p:nvPr/>
        </p:nvSpPr>
        <p:spPr>
          <a:xfrm>
            <a:off x="3469216" y="4275826"/>
            <a:ext cx="21985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Fast response to environment</a:t>
            </a:r>
          </a:p>
        </p:txBody>
      </p:sp>
      <p:sp>
        <p:nvSpPr>
          <p:cNvPr id="13" name="Title 1">
            <a:extLst>
              <a:ext uri="{FF2B5EF4-FFF2-40B4-BE49-F238E27FC236}">
                <a16:creationId xmlns:a16="http://schemas.microsoft.com/office/drawing/2014/main" id="{2BDB55B3-AF87-024E-8D2C-B38ADB387235}"/>
              </a:ext>
            </a:extLst>
          </p:cNvPr>
          <p:cNvSpPr txBox="1">
            <a:spLocks/>
          </p:cNvSpPr>
          <p:nvPr/>
        </p:nvSpPr>
        <p:spPr>
          <a:xfrm>
            <a:off x="258061" y="1609188"/>
            <a:ext cx="5753801" cy="4151993"/>
          </a:xfrm>
          <a:prstGeom prst="rect">
            <a:avLst/>
          </a:prstGeom>
          <a:solidFill>
            <a:srgbClr val="FFFFFF">
              <a:alpha val="86000"/>
            </a:srgbClr>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7200" b="1" i="0" u="none" strike="noStrike" kern="1200" cap="none" spc="0" normalizeH="0" baseline="0" noProof="0" dirty="0">
              <a:ln>
                <a:noFill/>
              </a:ln>
              <a:solidFill>
                <a:srgbClr val="FF0000"/>
              </a:solidFill>
              <a:effectLst/>
              <a:uLnTx/>
              <a:uFillTx/>
              <a:latin typeface="Calibri Light" panose="020F0302020204030204"/>
              <a:ea typeface="+mj-ea"/>
              <a:cs typeface="+mj-cs"/>
            </a:endParaRPr>
          </a:p>
        </p:txBody>
      </p:sp>
      <p:sp>
        <p:nvSpPr>
          <p:cNvPr id="14" name="Rectangle 13">
            <a:extLst>
              <a:ext uri="{FF2B5EF4-FFF2-40B4-BE49-F238E27FC236}">
                <a16:creationId xmlns:a16="http://schemas.microsoft.com/office/drawing/2014/main" id="{1161BECB-CA47-D044-B3AC-05A7B3D528B6}"/>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1836972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7FE7-5896-4960-9802-0387625814FF}"/>
              </a:ext>
            </a:extLst>
          </p:cNvPr>
          <p:cNvSpPr>
            <a:spLocks noGrp="1"/>
          </p:cNvSpPr>
          <p:nvPr>
            <p:ph type="title"/>
          </p:nvPr>
        </p:nvSpPr>
        <p:spPr/>
        <p:txBody>
          <a:bodyPr>
            <a:normAutofit fontScale="90000"/>
          </a:bodyPr>
          <a:lstStyle/>
          <a:p>
            <a:r>
              <a:rPr lang="en-US" dirty="0"/>
              <a:t>Minimize the change of exiting system and the overhead of the system </a:t>
            </a:r>
            <a:br>
              <a:rPr lang="LID4096" dirty="0"/>
            </a:br>
            <a:endParaRPr lang="LID4096" dirty="0"/>
          </a:p>
        </p:txBody>
      </p:sp>
      <p:sp>
        <p:nvSpPr>
          <p:cNvPr id="3" name="Content Placeholder 2">
            <a:extLst>
              <a:ext uri="{FF2B5EF4-FFF2-40B4-BE49-F238E27FC236}">
                <a16:creationId xmlns:a16="http://schemas.microsoft.com/office/drawing/2014/main" id="{23ACAB76-71B6-4DD3-8D88-0ED4F8D85618}"/>
              </a:ext>
            </a:extLst>
          </p:cNvPr>
          <p:cNvSpPr>
            <a:spLocks noGrp="1"/>
          </p:cNvSpPr>
          <p:nvPr>
            <p:ph idx="1"/>
          </p:nvPr>
        </p:nvSpPr>
        <p:spPr/>
        <p:txBody>
          <a:bodyPr/>
          <a:lstStyle/>
          <a:p>
            <a:r>
              <a:rPr lang="en-US" dirty="0"/>
              <a:t>Adding new features to an existing needs to perform significant code changes and may affect the overall design of the system, which may cause additional bugs, development overheads, and maintenance problems.</a:t>
            </a:r>
            <a:endParaRPr lang="LID4096" dirty="0"/>
          </a:p>
        </p:txBody>
      </p:sp>
      <p:sp>
        <p:nvSpPr>
          <p:cNvPr id="4" name="Slide Number Placeholder 3">
            <a:extLst>
              <a:ext uri="{FF2B5EF4-FFF2-40B4-BE49-F238E27FC236}">
                <a16:creationId xmlns:a16="http://schemas.microsoft.com/office/drawing/2014/main" id="{E260D544-5852-4F8C-A698-EFA7E40C91E7}"/>
              </a:ext>
            </a:extLst>
          </p:cNvPr>
          <p:cNvSpPr>
            <a:spLocks noGrp="1"/>
          </p:cNvSpPr>
          <p:nvPr>
            <p:ph type="sldNum" sz="quarter" idx="12"/>
          </p:nvPr>
        </p:nvSpPr>
        <p:spPr/>
        <p:txBody>
          <a:bodyPr/>
          <a:lstStyle/>
          <a:p>
            <a:fld id="{16D6CE68-A2D0-4148-AD8B-3294DC4CB750}" type="slidenum">
              <a:rPr lang="en-US" smtClean="0"/>
              <a:t>33</a:t>
            </a:fld>
            <a:endParaRPr lang="en-US" dirty="0"/>
          </a:p>
        </p:txBody>
      </p:sp>
    </p:spTree>
    <p:extLst>
      <p:ext uri="{BB962C8B-B14F-4D97-AF65-F5344CB8AC3E}">
        <p14:creationId xmlns:p14="http://schemas.microsoft.com/office/powerpoint/2010/main" val="491866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6EA9-13B2-8A4A-829E-0FCD68FB896D}"/>
              </a:ext>
            </a:extLst>
          </p:cNvPr>
          <p:cNvSpPr>
            <a:spLocks noGrp="1"/>
          </p:cNvSpPr>
          <p:nvPr>
            <p:ph type="title"/>
          </p:nvPr>
        </p:nvSpPr>
        <p:spPr>
          <a:xfrm>
            <a:off x="0" y="-26833"/>
            <a:ext cx="9144000" cy="1578626"/>
          </a:xfrm>
        </p:spPr>
        <p:txBody>
          <a:bodyPr>
            <a:normAutofit fontScale="90000"/>
          </a:bodyPr>
          <a:lstStyle/>
          <a:p>
            <a:r>
              <a:rPr lang="en-US" dirty="0"/>
              <a:t>Separating the autonomous configuration capabilities from the original system</a:t>
            </a:r>
          </a:p>
        </p:txBody>
      </p:sp>
      <p:grpSp>
        <p:nvGrpSpPr>
          <p:cNvPr id="17" name="Group 16">
            <a:extLst>
              <a:ext uri="{FF2B5EF4-FFF2-40B4-BE49-F238E27FC236}">
                <a16:creationId xmlns:a16="http://schemas.microsoft.com/office/drawing/2014/main" id="{7DBBC1EB-4DCE-7E46-B732-D56D8CE17CDC}"/>
              </a:ext>
            </a:extLst>
          </p:cNvPr>
          <p:cNvGrpSpPr/>
          <p:nvPr/>
        </p:nvGrpSpPr>
        <p:grpSpPr>
          <a:xfrm>
            <a:off x="1253702" y="4005021"/>
            <a:ext cx="2324738" cy="2135892"/>
            <a:chOff x="2868081" y="2078558"/>
            <a:chExt cx="2324738" cy="2400469"/>
          </a:xfrm>
        </p:grpSpPr>
        <p:sp>
          <p:nvSpPr>
            <p:cNvPr id="21" name="Rectangle 20">
              <a:extLst>
                <a:ext uri="{FF2B5EF4-FFF2-40B4-BE49-F238E27FC236}">
                  <a16:creationId xmlns:a16="http://schemas.microsoft.com/office/drawing/2014/main" id="{4A9D1820-4145-4140-A2B2-99E1A5051572}"/>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49836A2E-3B4D-B144-BDFB-06A5A197DF33}"/>
                </a:ext>
              </a:extLst>
            </p:cNvPr>
            <p:cNvGrpSpPr/>
            <p:nvPr/>
          </p:nvGrpSpPr>
          <p:grpSpPr>
            <a:xfrm>
              <a:off x="2868081" y="2078558"/>
              <a:ext cx="2262925" cy="2364429"/>
              <a:chOff x="3634394" y="2057009"/>
              <a:chExt cx="2262925" cy="2364429"/>
            </a:xfrm>
          </p:grpSpPr>
          <p:sp>
            <p:nvSpPr>
              <p:cNvPr id="23" name="TextBox 22">
                <a:extLst>
                  <a:ext uri="{FF2B5EF4-FFF2-40B4-BE49-F238E27FC236}">
                    <a16:creationId xmlns:a16="http://schemas.microsoft.com/office/drawing/2014/main" id="{A3FFE60E-0A8E-C748-A8CF-3221CE201E0C}"/>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24" name="Group 23">
                <a:extLst>
                  <a:ext uri="{FF2B5EF4-FFF2-40B4-BE49-F238E27FC236}">
                    <a16:creationId xmlns:a16="http://schemas.microsoft.com/office/drawing/2014/main" id="{D4DCF27F-A700-D545-81F7-A6B9F015DECC}"/>
                  </a:ext>
                </a:extLst>
              </p:cNvPr>
              <p:cNvGrpSpPr/>
              <p:nvPr/>
            </p:nvGrpSpPr>
            <p:grpSpPr>
              <a:xfrm>
                <a:off x="3634394" y="2057009"/>
                <a:ext cx="2262925" cy="2195044"/>
                <a:chOff x="3715959" y="1888224"/>
                <a:chExt cx="2262925" cy="2195044"/>
              </a:xfrm>
            </p:grpSpPr>
            <p:grpSp>
              <p:nvGrpSpPr>
                <p:cNvPr id="25" name="Group 24">
                  <a:extLst>
                    <a:ext uri="{FF2B5EF4-FFF2-40B4-BE49-F238E27FC236}">
                      <a16:creationId xmlns:a16="http://schemas.microsoft.com/office/drawing/2014/main" id="{AEA10335-134B-304C-B5D1-639C8A36103D}"/>
                    </a:ext>
                  </a:extLst>
                </p:cNvPr>
                <p:cNvGrpSpPr/>
                <p:nvPr/>
              </p:nvGrpSpPr>
              <p:grpSpPr>
                <a:xfrm>
                  <a:off x="3715959" y="1888224"/>
                  <a:ext cx="2262925" cy="1923418"/>
                  <a:chOff x="3704158" y="1888224"/>
                  <a:chExt cx="2262925" cy="1923418"/>
                </a:xfrm>
              </p:grpSpPr>
              <p:pic>
                <p:nvPicPr>
                  <p:cNvPr id="27" name="Picture 26" descr="Servers">
                    <a:extLst>
                      <a:ext uri="{FF2B5EF4-FFF2-40B4-BE49-F238E27FC236}">
                        <a16:creationId xmlns:a16="http://schemas.microsoft.com/office/drawing/2014/main" id="{B6B51B9A-84FF-8A46-87C9-3778A2A768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descr="Servers">
                    <a:extLst>
                      <a:ext uri="{FF2B5EF4-FFF2-40B4-BE49-F238E27FC236}">
                        <a16:creationId xmlns:a16="http://schemas.microsoft.com/office/drawing/2014/main" id="{84AD225B-3E9A-B147-A013-C209908432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8" descr="Servers">
                    <a:extLst>
                      <a:ext uri="{FF2B5EF4-FFF2-40B4-BE49-F238E27FC236}">
                        <a16:creationId xmlns:a16="http://schemas.microsoft.com/office/drawing/2014/main" id="{0578F912-02D9-6547-81A8-BCEEF6BC19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6" name="Picture 25" descr="Servers">
                  <a:extLst>
                    <a:ext uri="{FF2B5EF4-FFF2-40B4-BE49-F238E27FC236}">
                      <a16:creationId xmlns:a16="http://schemas.microsoft.com/office/drawing/2014/main" id="{85B17F09-4BA2-D449-97E8-D8FF85FDF7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 xmlns:a14="http://schemas.microsoft.com/office/drawing/2010/main">
                      <a:solidFill>
                        <a:srgbClr val="FFFFFF"/>
                      </a:solidFill>
                    </a14:hiddenFill>
                  </a:ext>
                </a:extLst>
              </p:spPr>
            </p:pic>
          </p:grpSp>
        </p:grpSp>
      </p:grpSp>
      <p:cxnSp>
        <p:nvCxnSpPr>
          <p:cNvPr id="32" name="Straight Arrow Connector 31">
            <a:extLst>
              <a:ext uri="{FF2B5EF4-FFF2-40B4-BE49-F238E27FC236}">
                <a16:creationId xmlns:a16="http://schemas.microsoft.com/office/drawing/2014/main" id="{1F47054A-8F9E-A24F-9980-06FACB839CEC}"/>
              </a:ext>
            </a:extLst>
          </p:cNvPr>
          <p:cNvCxnSpPr>
            <a:cxnSpLocks/>
          </p:cNvCxnSpPr>
          <p:nvPr/>
        </p:nvCxnSpPr>
        <p:spPr>
          <a:xfrm flipV="1">
            <a:off x="3821723" y="5032690"/>
            <a:ext cx="2096271" cy="128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068140-13BB-2B49-B0BB-B82EA3BCC720}"/>
              </a:ext>
            </a:extLst>
          </p:cNvPr>
          <p:cNvCxnSpPr>
            <a:cxnSpLocks/>
          </p:cNvCxnSpPr>
          <p:nvPr/>
        </p:nvCxnSpPr>
        <p:spPr>
          <a:xfrm>
            <a:off x="2386007" y="3213655"/>
            <a:ext cx="0" cy="778956"/>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90B87F3-279A-204F-8240-349D4D4DAF2B}"/>
              </a:ext>
            </a:extLst>
          </p:cNvPr>
          <p:cNvPicPr>
            <a:picLocks noChangeAspect="1"/>
          </p:cNvPicPr>
          <p:nvPr/>
        </p:nvPicPr>
        <p:blipFill>
          <a:blip r:embed="rId5"/>
          <a:stretch>
            <a:fillRect/>
          </a:stretch>
        </p:blipFill>
        <p:spPr>
          <a:xfrm>
            <a:off x="6369120" y="4556034"/>
            <a:ext cx="1147098" cy="1147098"/>
          </a:xfrm>
          <a:prstGeom prst="rect">
            <a:avLst/>
          </a:prstGeom>
        </p:spPr>
      </p:pic>
      <p:pic>
        <p:nvPicPr>
          <p:cNvPr id="40" name="Picture 39">
            <a:extLst>
              <a:ext uri="{FF2B5EF4-FFF2-40B4-BE49-F238E27FC236}">
                <a16:creationId xmlns:a16="http://schemas.microsoft.com/office/drawing/2014/main" id="{FFA6129F-4B5B-574E-A437-AFC2742920F8}"/>
              </a:ext>
            </a:extLst>
          </p:cNvPr>
          <p:cNvPicPr>
            <a:picLocks noChangeAspect="1"/>
          </p:cNvPicPr>
          <p:nvPr/>
        </p:nvPicPr>
        <p:blipFill>
          <a:blip r:embed="rId6"/>
          <a:stretch>
            <a:fillRect/>
          </a:stretch>
        </p:blipFill>
        <p:spPr>
          <a:xfrm>
            <a:off x="1918743" y="2163782"/>
            <a:ext cx="896983" cy="896983"/>
          </a:xfrm>
          <a:prstGeom prst="rect">
            <a:avLst/>
          </a:prstGeom>
        </p:spPr>
      </p:pic>
      <p:pic>
        <p:nvPicPr>
          <p:cNvPr id="41" name="Picture 40">
            <a:extLst>
              <a:ext uri="{FF2B5EF4-FFF2-40B4-BE49-F238E27FC236}">
                <a16:creationId xmlns:a16="http://schemas.microsoft.com/office/drawing/2014/main" id="{C80D602A-7D1A-F14E-A9DD-94567E907CE2}"/>
              </a:ext>
            </a:extLst>
          </p:cNvPr>
          <p:cNvPicPr>
            <a:picLocks noChangeAspect="1"/>
          </p:cNvPicPr>
          <p:nvPr/>
        </p:nvPicPr>
        <p:blipFill rotWithShape="1">
          <a:blip r:embed="rId7"/>
          <a:srcRect l="7064" t="1652" r="73435" b="30551"/>
          <a:stretch/>
        </p:blipFill>
        <p:spPr>
          <a:xfrm>
            <a:off x="6369120" y="2047639"/>
            <a:ext cx="1000564" cy="1059069"/>
          </a:xfrm>
          <a:prstGeom prst="rect">
            <a:avLst/>
          </a:prstGeom>
        </p:spPr>
      </p:pic>
      <p:sp>
        <p:nvSpPr>
          <p:cNvPr id="42" name="TextBox 41">
            <a:extLst>
              <a:ext uri="{FF2B5EF4-FFF2-40B4-BE49-F238E27FC236}">
                <a16:creationId xmlns:a16="http://schemas.microsoft.com/office/drawing/2014/main" id="{C3A3343B-3ECF-D548-B459-BBEEBC86D7A6}"/>
              </a:ext>
            </a:extLst>
          </p:cNvPr>
          <p:cNvSpPr txBox="1"/>
          <p:nvPr/>
        </p:nvSpPr>
        <p:spPr>
          <a:xfrm>
            <a:off x="6206097" y="5528782"/>
            <a:ext cx="147314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Self-monitoring</a:t>
            </a:r>
          </a:p>
        </p:txBody>
      </p:sp>
      <p:sp>
        <p:nvSpPr>
          <p:cNvPr id="43" name="TextBox 42">
            <a:extLst>
              <a:ext uri="{FF2B5EF4-FFF2-40B4-BE49-F238E27FC236}">
                <a16:creationId xmlns:a16="http://schemas.microsoft.com/office/drawing/2014/main" id="{6F8747B6-FED0-8048-9C33-EFFF94EC8170}"/>
              </a:ext>
            </a:extLst>
          </p:cNvPr>
          <p:cNvSpPr txBox="1"/>
          <p:nvPr/>
        </p:nvSpPr>
        <p:spPr>
          <a:xfrm>
            <a:off x="1311948" y="1771643"/>
            <a:ext cx="21057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Self-configuring</a:t>
            </a:r>
          </a:p>
        </p:txBody>
      </p:sp>
      <p:cxnSp>
        <p:nvCxnSpPr>
          <p:cNvPr id="44" name="Straight Arrow Connector 43">
            <a:extLst>
              <a:ext uri="{FF2B5EF4-FFF2-40B4-BE49-F238E27FC236}">
                <a16:creationId xmlns:a16="http://schemas.microsoft.com/office/drawing/2014/main" id="{B8B0136E-1035-EF48-9415-DD77F4014109}"/>
              </a:ext>
            </a:extLst>
          </p:cNvPr>
          <p:cNvCxnSpPr>
            <a:cxnSpLocks/>
            <a:stCxn id="39" idx="0"/>
          </p:cNvCxnSpPr>
          <p:nvPr/>
        </p:nvCxnSpPr>
        <p:spPr>
          <a:xfrm flipH="1" flipV="1">
            <a:off x="6942668" y="3132630"/>
            <a:ext cx="1" cy="14234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0CB0F2-81BA-9440-83C2-957879A14DAA}"/>
              </a:ext>
            </a:extLst>
          </p:cNvPr>
          <p:cNvCxnSpPr>
            <a:cxnSpLocks/>
          </p:cNvCxnSpPr>
          <p:nvPr/>
        </p:nvCxnSpPr>
        <p:spPr>
          <a:xfrm flipH="1">
            <a:off x="3028293" y="2591628"/>
            <a:ext cx="30571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A2032E0-78E4-594A-A548-BD71EB3B772A}"/>
              </a:ext>
            </a:extLst>
          </p:cNvPr>
          <p:cNvSpPr/>
          <p:nvPr/>
        </p:nvSpPr>
        <p:spPr>
          <a:xfrm rot="16200000">
            <a:off x="5342696" y="3840280"/>
            <a:ext cx="3257629" cy="169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7AB1FC4E-7F83-684D-AC67-223BBD166005}"/>
              </a:ext>
            </a:extLst>
          </p:cNvPr>
          <p:cNvSpPr txBox="1"/>
          <p:nvPr/>
        </p:nvSpPr>
        <p:spPr>
          <a:xfrm>
            <a:off x="5917994" y="1776402"/>
            <a:ext cx="19028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Self-optimizing</a:t>
            </a:r>
          </a:p>
        </p:txBody>
      </p:sp>
      <p:sp>
        <p:nvSpPr>
          <p:cNvPr id="64" name="TextBox 63">
            <a:extLst>
              <a:ext uri="{FF2B5EF4-FFF2-40B4-BE49-F238E27FC236}">
                <a16:creationId xmlns:a16="http://schemas.microsoft.com/office/drawing/2014/main" id="{FAD3454F-11E4-E744-84F0-F832B39B1246}"/>
              </a:ext>
            </a:extLst>
          </p:cNvPr>
          <p:cNvSpPr txBox="1"/>
          <p:nvPr/>
        </p:nvSpPr>
        <p:spPr>
          <a:xfrm>
            <a:off x="3283212" y="1888941"/>
            <a:ext cx="25098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Optimized parameter values</a:t>
            </a:r>
          </a:p>
        </p:txBody>
      </p:sp>
      <p:sp>
        <p:nvSpPr>
          <p:cNvPr id="70" name="TextBox 69">
            <a:extLst>
              <a:ext uri="{FF2B5EF4-FFF2-40B4-BE49-F238E27FC236}">
                <a16:creationId xmlns:a16="http://schemas.microsoft.com/office/drawing/2014/main" id="{16EF12E2-589F-A94B-84C1-F9CC9A28CCDA}"/>
              </a:ext>
            </a:extLst>
          </p:cNvPr>
          <p:cNvSpPr txBox="1"/>
          <p:nvPr/>
        </p:nvSpPr>
        <p:spPr>
          <a:xfrm>
            <a:off x="682289" y="3246032"/>
            <a:ext cx="17075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Remote control</a:t>
            </a:r>
          </a:p>
        </p:txBody>
      </p:sp>
      <p:sp>
        <p:nvSpPr>
          <p:cNvPr id="47" name="Rectangle 46">
            <a:extLst>
              <a:ext uri="{FF2B5EF4-FFF2-40B4-BE49-F238E27FC236}">
                <a16:creationId xmlns:a16="http://schemas.microsoft.com/office/drawing/2014/main" id="{2A82F3EF-EE36-494A-B9C5-63FA2DB4FA2D}"/>
              </a:ext>
            </a:extLst>
          </p:cNvPr>
          <p:cNvSpPr/>
          <p:nvPr/>
        </p:nvSpPr>
        <p:spPr>
          <a:xfrm>
            <a:off x="1253702" y="1776402"/>
            <a:ext cx="6567107" cy="1284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C144262D-0AFA-0D43-9ECC-D3F6587752A5}"/>
              </a:ext>
            </a:extLst>
          </p:cNvPr>
          <p:cNvSpPr txBox="1"/>
          <p:nvPr/>
        </p:nvSpPr>
        <p:spPr>
          <a:xfrm>
            <a:off x="3896360" y="4553926"/>
            <a:ext cx="171550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Logs</a:t>
            </a:r>
          </a:p>
        </p:txBody>
      </p:sp>
      <p:sp>
        <p:nvSpPr>
          <p:cNvPr id="3" name="Slide Number Placeholder 2">
            <a:extLst>
              <a:ext uri="{FF2B5EF4-FFF2-40B4-BE49-F238E27FC236}">
                <a16:creationId xmlns:a16="http://schemas.microsoft.com/office/drawing/2014/main" id="{A2855897-47B0-3C49-AF30-0E4041B645B9}"/>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51" name="TextBox 50">
            <a:extLst>
              <a:ext uri="{FF2B5EF4-FFF2-40B4-BE49-F238E27FC236}">
                <a16:creationId xmlns:a16="http://schemas.microsoft.com/office/drawing/2014/main" id="{7A7590E3-62A2-F242-9C2A-244D0FD67816}"/>
              </a:ext>
            </a:extLst>
          </p:cNvPr>
          <p:cNvSpPr txBox="1"/>
          <p:nvPr/>
        </p:nvSpPr>
        <p:spPr>
          <a:xfrm>
            <a:off x="6030071" y="3490389"/>
            <a:ext cx="181835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Performance measures</a:t>
            </a:r>
          </a:p>
        </p:txBody>
      </p:sp>
      <p:sp>
        <p:nvSpPr>
          <p:cNvPr id="50" name="TextBox 49">
            <a:extLst>
              <a:ext uri="{FF2B5EF4-FFF2-40B4-BE49-F238E27FC236}">
                <a16:creationId xmlns:a16="http://schemas.microsoft.com/office/drawing/2014/main" id="{7771B9EF-5838-5D4B-8B90-C68D1B2699C1}"/>
              </a:ext>
            </a:extLst>
          </p:cNvPr>
          <p:cNvSpPr txBox="1"/>
          <p:nvPr/>
        </p:nvSpPr>
        <p:spPr>
          <a:xfrm>
            <a:off x="4037308" y="5129583"/>
            <a:ext cx="14490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Metrics</a:t>
            </a:r>
          </a:p>
        </p:txBody>
      </p:sp>
      <p:grpSp>
        <p:nvGrpSpPr>
          <p:cNvPr id="52" name="Group 51">
            <a:extLst>
              <a:ext uri="{FF2B5EF4-FFF2-40B4-BE49-F238E27FC236}">
                <a16:creationId xmlns:a16="http://schemas.microsoft.com/office/drawing/2014/main" id="{CA885058-D1E1-284A-9057-1000A6F26882}"/>
              </a:ext>
            </a:extLst>
          </p:cNvPr>
          <p:cNvGrpSpPr/>
          <p:nvPr/>
        </p:nvGrpSpPr>
        <p:grpSpPr>
          <a:xfrm>
            <a:off x="1186901" y="1695109"/>
            <a:ext cx="6691007" cy="4704801"/>
            <a:chOff x="2283261" y="2029968"/>
            <a:chExt cx="5906349" cy="3986784"/>
          </a:xfrm>
        </p:grpSpPr>
        <p:cxnSp>
          <p:nvCxnSpPr>
            <p:cNvPr id="53" name="Straight Connector 52">
              <a:extLst>
                <a:ext uri="{FF2B5EF4-FFF2-40B4-BE49-F238E27FC236}">
                  <a16:creationId xmlns:a16="http://schemas.microsoft.com/office/drawing/2014/main" id="{9AE31969-9311-4A4C-A3FD-3F917F8F451E}"/>
                </a:ext>
              </a:extLst>
            </p:cNvPr>
            <p:cNvCxnSpPr>
              <a:cxnSpLocks/>
            </p:cNvCxnSpPr>
            <p:nvPr/>
          </p:nvCxnSpPr>
          <p:spPr>
            <a:xfrm>
              <a:off x="2295144" y="2029968"/>
              <a:ext cx="5894466" cy="0"/>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cxnSp>
          <p:nvCxnSpPr>
            <p:cNvPr id="54" name="Straight Connector 53">
              <a:extLst>
                <a:ext uri="{FF2B5EF4-FFF2-40B4-BE49-F238E27FC236}">
                  <a16:creationId xmlns:a16="http://schemas.microsoft.com/office/drawing/2014/main" id="{0A337C32-226F-BE40-9593-FD15BFFD6A08}"/>
                </a:ext>
              </a:extLst>
            </p:cNvPr>
            <p:cNvCxnSpPr>
              <a:cxnSpLocks/>
            </p:cNvCxnSpPr>
            <p:nvPr/>
          </p:nvCxnSpPr>
          <p:spPr>
            <a:xfrm flipH="1">
              <a:off x="2295144" y="2029968"/>
              <a:ext cx="6096" cy="1221445"/>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cxnSp>
          <p:nvCxnSpPr>
            <p:cNvPr id="55" name="Straight Connector 54">
              <a:extLst>
                <a:ext uri="{FF2B5EF4-FFF2-40B4-BE49-F238E27FC236}">
                  <a16:creationId xmlns:a16="http://schemas.microsoft.com/office/drawing/2014/main" id="{DAA6F0C8-4011-3C42-90D8-EE186AD01835}"/>
                </a:ext>
              </a:extLst>
            </p:cNvPr>
            <p:cNvCxnSpPr>
              <a:cxnSpLocks/>
            </p:cNvCxnSpPr>
            <p:nvPr/>
          </p:nvCxnSpPr>
          <p:spPr>
            <a:xfrm flipV="1">
              <a:off x="2283261" y="3246120"/>
              <a:ext cx="4291275" cy="2245"/>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cxnSp>
          <p:nvCxnSpPr>
            <p:cNvPr id="56" name="Straight Connector 55">
              <a:extLst>
                <a:ext uri="{FF2B5EF4-FFF2-40B4-BE49-F238E27FC236}">
                  <a16:creationId xmlns:a16="http://schemas.microsoft.com/office/drawing/2014/main" id="{E89EABFF-616E-4F44-85CB-43247CE2F64C}"/>
                </a:ext>
              </a:extLst>
            </p:cNvPr>
            <p:cNvCxnSpPr>
              <a:cxnSpLocks/>
            </p:cNvCxnSpPr>
            <p:nvPr/>
          </p:nvCxnSpPr>
          <p:spPr>
            <a:xfrm>
              <a:off x="6574536" y="3246120"/>
              <a:ext cx="0" cy="2770632"/>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cxnSp>
          <p:nvCxnSpPr>
            <p:cNvPr id="57" name="Straight Connector 56">
              <a:extLst>
                <a:ext uri="{FF2B5EF4-FFF2-40B4-BE49-F238E27FC236}">
                  <a16:creationId xmlns:a16="http://schemas.microsoft.com/office/drawing/2014/main" id="{2A176B3C-E1CA-6046-BA0F-83CA83AA6A45}"/>
                </a:ext>
              </a:extLst>
            </p:cNvPr>
            <p:cNvCxnSpPr>
              <a:cxnSpLocks/>
            </p:cNvCxnSpPr>
            <p:nvPr/>
          </p:nvCxnSpPr>
          <p:spPr>
            <a:xfrm>
              <a:off x="6574536" y="5978828"/>
              <a:ext cx="1615074" cy="0"/>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cxnSp>
          <p:nvCxnSpPr>
            <p:cNvPr id="58" name="Straight Connector 57">
              <a:extLst>
                <a:ext uri="{FF2B5EF4-FFF2-40B4-BE49-F238E27FC236}">
                  <a16:creationId xmlns:a16="http://schemas.microsoft.com/office/drawing/2014/main" id="{708F5E0E-E573-314D-8572-8778C189F0B8}"/>
                </a:ext>
              </a:extLst>
            </p:cNvPr>
            <p:cNvCxnSpPr>
              <a:cxnSpLocks/>
            </p:cNvCxnSpPr>
            <p:nvPr/>
          </p:nvCxnSpPr>
          <p:spPr>
            <a:xfrm>
              <a:off x="8184630" y="2031167"/>
              <a:ext cx="4980" cy="3947661"/>
            </a:xfrm>
            <a:prstGeom prst="line">
              <a:avLst/>
            </a:prstGeom>
            <a:noFill/>
            <a:ln w="38100">
              <a:solidFill>
                <a:srgbClr val="FF0000"/>
              </a:solidFill>
              <a:prstDash val="sysDot"/>
            </a:ln>
          </p:spPr>
          <p:style>
            <a:lnRef idx="1">
              <a:schemeClr val="accent1"/>
            </a:lnRef>
            <a:fillRef idx="3">
              <a:schemeClr val="accent1"/>
            </a:fillRef>
            <a:effectRef idx="2">
              <a:schemeClr val="accent1"/>
            </a:effectRef>
            <a:fontRef idx="minor">
              <a:schemeClr val="lt1"/>
            </a:fontRef>
          </p:style>
        </p:cxnSp>
      </p:grpSp>
      <p:pic>
        <p:nvPicPr>
          <p:cNvPr id="49" name="Picture 48" descr="A close up of a device&#10;&#10;Description automatically generated">
            <a:extLst>
              <a:ext uri="{FF2B5EF4-FFF2-40B4-BE49-F238E27FC236}">
                <a16:creationId xmlns:a16="http://schemas.microsoft.com/office/drawing/2014/main" id="{824C95C9-D787-C243-9573-C65EFE5C2A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6402" y="5445177"/>
            <a:ext cx="652346" cy="652346"/>
          </a:xfrm>
          <a:prstGeom prst="rect">
            <a:avLst/>
          </a:prstGeom>
        </p:spPr>
      </p:pic>
      <p:pic>
        <p:nvPicPr>
          <p:cNvPr id="59" name="Picture 58" descr="A close up of a sign&#10;&#10;Description automatically generated">
            <a:extLst>
              <a:ext uri="{FF2B5EF4-FFF2-40B4-BE49-F238E27FC236}">
                <a16:creationId xmlns:a16="http://schemas.microsoft.com/office/drawing/2014/main" id="{571F424D-A5B0-8F4C-BBB8-A39C63900C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3221" y="3786822"/>
            <a:ext cx="798708" cy="798708"/>
          </a:xfrm>
          <a:prstGeom prst="rect">
            <a:avLst/>
          </a:prstGeom>
        </p:spPr>
      </p:pic>
      <p:sp>
        <p:nvSpPr>
          <p:cNvPr id="62" name="Rectangle 61">
            <a:extLst>
              <a:ext uri="{FF2B5EF4-FFF2-40B4-BE49-F238E27FC236}">
                <a16:creationId xmlns:a16="http://schemas.microsoft.com/office/drawing/2014/main" id="{64418296-E518-A04D-872D-F3DB7BB1A06D}"/>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3060102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CC3-DD0F-4E4A-8029-C237E23B9489}"/>
              </a:ext>
            </a:extLst>
          </p:cNvPr>
          <p:cNvSpPr>
            <a:spLocks noGrp="1"/>
          </p:cNvSpPr>
          <p:nvPr>
            <p:ph type="title"/>
          </p:nvPr>
        </p:nvSpPr>
        <p:spPr/>
        <p:txBody>
          <a:bodyPr>
            <a:noAutofit/>
          </a:bodyPr>
          <a:lstStyle/>
          <a:p>
            <a:pPr algn="ctr"/>
            <a:r>
              <a:rPr lang="en-US" sz="3200" dirty="0"/>
              <a:t>Autonomous configuration significantly improves system performance</a:t>
            </a:r>
          </a:p>
        </p:txBody>
      </p:sp>
      <p:sp>
        <p:nvSpPr>
          <p:cNvPr id="3" name="Slide Number Placeholder 2">
            <a:extLst>
              <a:ext uri="{FF2B5EF4-FFF2-40B4-BE49-F238E27FC236}">
                <a16:creationId xmlns:a16="http://schemas.microsoft.com/office/drawing/2014/main" id="{1224CAF4-2380-6C4C-839A-D4E0F2024B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13" name="Picture 12">
            <a:extLst>
              <a:ext uri="{FF2B5EF4-FFF2-40B4-BE49-F238E27FC236}">
                <a16:creationId xmlns:a16="http://schemas.microsoft.com/office/drawing/2014/main" id="{CCACD97A-2C24-554C-A49A-CE0D4B48C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225550"/>
            <a:ext cx="6477000" cy="4318000"/>
          </a:xfrm>
          <a:prstGeom prst="rect">
            <a:avLst/>
          </a:prstGeom>
        </p:spPr>
      </p:pic>
      <p:sp>
        <p:nvSpPr>
          <p:cNvPr id="15" name="TextBox 14">
            <a:extLst>
              <a:ext uri="{FF2B5EF4-FFF2-40B4-BE49-F238E27FC236}">
                <a16:creationId xmlns:a16="http://schemas.microsoft.com/office/drawing/2014/main" id="{1A6A1411-3E8A-EE42-9E07-279875256375}"/>
              </a:ext>
            </a:extLst>
          </p:cNvPr>
          <p:cNvSpPr txBox="1"/>
          <p:nvPr/>
        </p:nvSpPr>
        <p:spPr>
          <a:xfrm>
            <a:off x="4136570" y="1774371"/>
            <a:ext cx="3642909" cy="400110"/>
          </a:xfrm>
          <a:prstGeom prst="rect">
            <a:avLst/>
          </a:prstGeom>
          <a:solidFill>
            <a:schemeClr val="accent6">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Futura Medium" panose="020B0602020204020303" pitchFamily="34" charset="-79"/>
                <a:ea typeface="+mn-ea"/>
                <a:cs typeface="Futura Medium" panose="020B0602020204020303" pitchFamily="34" charset="-79"/>
              </a:rPr>
              <a:t>Low workload, KPI is optimal</a:t>
            </a:r>
          </a:p>
        </p:txBody>
      </p:sp>
      <p:cxnSp>
        <p:nvCxnSpPr>
          <p:cNvPr id="17" name="Straight Connector 16">
            <a:extLst>
              <a:ext uri="{FF2B5EF4-FFF2-40B4-BE49-F238E27FC236}">
                <a16:creationId xmlns:a16="http://schemas.microsoft.com/office/drawing/2014/main" id="{41F5C4C7-8366-104B-98FF-98010A6C7E4C}"/>
              </a:ext>
            </a:extLst>
          </p:cNvPr>
          <p:cNvCxnSpPr/>
          <p:nvPr/>
        </p:nvCxnSpPr>
        <p:spPr>
          <a:xfrm flipV="1">
            <a:off x="3450771" y="1959429"/>
            <a:ext cx="685800" cy="391885"/>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B91EF9-94D2-3742-B2D2-B1F80BFC4F3A}"/>
              </a:ext>
            </a:extLst>
          </p:cNvPr>
          <p:cNvSpPr txBox="1"/>
          <p:nvPr/>
        </p:nvSpPr>
        <p:spPr>
          <a:xfrm>
            <a:off x="4898570" y="2964542"/>
            <a:ext cx="3167743" cy="400110"/>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Futura Medium" panose="020B0602020204020303" pitchFamily="34" charset="-79"/>
                <a:ea typeface="+mn-ea"/>
                <a:cs typeface="Futura Medium" panose="020B0602020204020303" pitchFamily="34" charset="-79"/>
              </a:rPr>
              <a:t>High workload, KPI drops</a:t>
            </a:r>
          </a:p>
        </p:txBody>
      </p:sp>
      <p:cxnSp>
        <p:nvCxnSpPr>
          <p:cNvPr id="19" name="Straight Connector 18">
            <a:extLst>
              <a:ext uri="{FF2B5EF4-FFF2-40B4-BE49-F238E27FC236}">
                <a16:creationId xmlns:a16="http://schemas.microsoft.com/office/drawing/2014/main" id="{9B0F1553-CD69-C949-8517-CF9192DBC278}"/>
              </a:ext>
            </a:extLst>
          </p:cNvPr>
          <p:cNvCxnSpPr>
            <a:cxnSpLocks/>
          </p:cNvCxnSpPr>
          <p:nvPr/>
        </p:nvCxnSpPr>
        <p:spPr>
          <a:xfrm flipV="1">
            <a:off x="3793671" y="3164597"/>
            <a:ext cx="1104900" cy="80520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EB7B11-CF07-1044-B75B-CD95325FBF72}"/>
              </a:ext>
            </a:extLst>
          </p:cNvPr>
          <p:cNvSpPr txBox="1"/>
          <p:nvPr/>
        </p:nvSpPr>
        <p:spPr>
          <a:xfrm>
            <a:off x="1545771" y="4517572"/>
            <a:ext cx="84908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(KPI)</a:t>
            </a:r>
          </a:p>
        </p:txBody>
      </p:sp>
      <p:sp>
        <p:nvSpPr>
          <p:cNvPr id="5" name="Rectangle 4">
            <a:extLst>
              <a:ext uri="{FF2B5EF4-FFF2-40B4-BE49-F238E27FC236}">
                <a16:creationId xmlns:a16="http://schemas.microsoft.com/office/drawing/2014/main" id="{A7BB0B85-A37D-3F43-B049-AD966E42F48B}"/>
              </a:ext>
            </a:extLst>
          </p:cNvPr>
          <p:cNvSpPr/>
          <p:nvPr/>
        </p:nvSpPr>
        <p:spPr>
          <a:xfrm>
            <a:off x="4279900" y="3640238"/>
            <a:ext cx="373470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Autonomous configuration</a:t>
            </a:r>
          </a:p>
        </p:txBody>
      </p:sp>
      <p:sp>
        <p:nvSpPr>
          <p:cNvPr id="12" name="Rectangle 11">
            <a:extLst>
              <a:ext uri="{FF2B5EF4-FFF2-40B4-BE49-F238E27FC236}">
                <a16:creationId xmlns:a16="http://schemas.microsoft.com/office/drawing/2014/main" id="{16D51FC9-F92A-9B4B-868D-956499B6859A}"/>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337546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CC3-DD0F-4E4A-8029-C237E23B9489}"/>
              </a:ext>
            </a:extLst>
          </p:cNvPr>
          <p:cNvSpPr>
            <a:spLocks noGrp="1"/>
          </p:cNvSpPr>
          <p:nvPr>
            <p:ph type="title"/>
          </p:nvPr>
        </p:nvSpPr>
        <p:spPr/>
        <p:txBody>
          <a:bodyPr>
            <a:noAutofit/>
          </a:bodyPr>
          <a:lstStyle/>
          <a:p>
            <a:r>
              <a:rPr lang="en-US" sz="3200" dirty="0"/>
              <a:t>Autonomous configuration significantly improves system performance</a:t>
            </a:r>
          </a:p>
        </p:txBody>
      </p:sp>
      <p:sp>
        <p:nvSpPr>
          <p:cNvPr id="3" name="Slide Number Placeholder 2">
            <a:extLst>
              <a:ext uri="{FF2B5EF4-FFF2-40B4-BE49-F238E27FC236}">
                <a16:creationId xmlns:a16="http://schemas.microsoft.com/office/drawing/2014/main" id="{1224CAF4-2380-6C4C-839A-D4E0F2024B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9" name="Picture 8">
            <a:extLst>
              <a:ext uri="{FF2B5EF4-FFF2-40B4-BE49-F238E27FC236}">
                <a16:creationId xmlns:a16="http://schemas.microsoft.com/office/drawing/2014/main" id="{2EA10CCA-7DB4-8340-8C44-8B8C95676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224800"/>
            <a:ext cx="6477000" cy="4318000"/>
          </a:xfrm>
          <a:prstGeom prst="rect">
            <a:avLst/>
          </a:prstGeom>
        </p:spPr>
      </p:pic>
      <p:sp>
        <p:nvSpPr>
          <p:cNvPr id="10" name="TextBox 9">
            <a:extLst>
              <a:ext uri="{FF2B5EF4-FFF2-40B4-BE49-F238E27FC236}">
                <a16:creationId xmlns:a16="http://schemas.microsoft.com/office/drawing/2014/main" id="{E5AC6562-D4DD-3246-BA59-41E71422F40B}"/>
              </a:ext>
            </a:extLst>
          </p:cNvPr>
          <p:cNvSpPr txBox="1"/>
          <p:nvPr/>
        </p:nvSpPr>
        <p:spPr>
          <a:xfrm>
            <a:off x="5101593" y="2904891"/>
            <a:ext cx="2677887" cy="400110"/>
          </a:xfrm>
          <a:prstGeom prst="rect">
            <a:avLst/>
          </a:prstGeom>
          <a:solidFill>
            <a:schemeClr val="accent6">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Futura Medium" panose="020B0602020204020303" pitchFamily="34" charset="-79"/>
                <a:ea typeface="+mn-ea"/>
                <a:cs typeface="Futura Medium" panose="020B0602020204020303" pitchFamily="34" charset="-79"/>
              </a:rPr>
              <a:t>KPI is always optimal</a:t>
            </a:r>
          </a:p>
        </p:txBody>
      </p:sp>
      <p:cxnSp>
        <p:nvCxnSpPr>
          <p:cNvPr id="11" name="Straight Connector 10">
            <a:extLst>
              <a:ext uri="{FF2B5EF4-FFF2-40B4-BE49-F238E27FC236}">
                <a16:creationId xmlns:a16="http://schemas.microsoft.com/office/drawing/2014/main" id="{7F029069-897E-0F41-B881-53CD824A0799}"/>
              </a:ext>
            </a:extLst>
          </p:cNvPr>
          <p:cNvCxnSpPr>
            <a:cxnSpLocks/>
            <a:endCxn id="10" idx="0"/>
          </p:cNvCxnSpPr>
          <p:nvPr/>
        </p:nvCxnSpPr>
        <p:spPr>
          <a:xfrm>
            <a:off x="5747657" y="2525486"/>
            <a:ext cx="692880" cy="379405"/>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9BB7193-3025-9542-A90B-FCF06D28D778}"/>
              </a:ext>
            </a:extLst>
          </p:cNvPr>
          <p:cNvSpPr/>
          <p:nvPr/>
        </p:nvSpPr>
        <p:spPr>
          <a:xfrm flipH="1">
            <a:off x="3548743" y="2309974"/>
            <a:ext cx="130628" cy="1695969"/>
          </a:xfrm>
          <a:prstGeom prst="rect">
            <a:avLst/>
          </a:prstGeom>
          <a:noFill/>
          <a:ln w="254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BF031D2-1CC6-0841-BB6C-3B667CD95FBE}"/>
              </a:ext>
            </a:extLst>
          </p:cNvPr>
          <p:cNvSpPr/>
          <p:nvPr/>
        </p:nvSpPr>
        <p:spPr>
          <a:xfrm flipH="1">
            <a:off x="3799113" y="2309972"/>
            <a:ext cx="185056" cy="1695969"/>
          </a:xfrm>
          <a:prstGeom prst="rect">
            <a:avLst/>
          </a:prstGeom>
          <a:noFill/>
          <a:ln w="254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FC0D629-4539-F242-ACAE-5DB2A7324832}"/>
              </a:ext>
            </a:extLst>
          </p:cNvPr>
          <p:cNvSpPr txBox="1"/>
          <p:nvPr/>
        </p:nvSpPr>
        <p:spPr>
          <a:xfrm>
            <a:off x="2699657" y="1688242"/>
            <a:ext cx="5910942" cy="400110"/>
          </a:xfrm>
          <a:prstGeom prst="rect">
            <a:avLst/>
          </a:prstGeom>
          <a:solidFill>
            <a:schemeClr val="accent6">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white"/>
                </a:solidFill>
                <a:effectLst/>
                <a:uLnTx/>
                <a:uFillTx/>
                <a:latin typeface="Futura Medium" panose="020B0602020204020303" pitchFamily="34" charset="-79"/>
                <a:ea typeface="+mn-ea"/>
                <a:cs typeface="Futura Medium" panose="020B0602020204020303" pitchFamily="34" charset="-79"/>
              </a:rPr>
              <a:t>Adapting quickly to the changing workloads </a:t>
            </a:r>
          </a:p>
        </p:txBody>
      </p:sp>
      <p:cxnSp>
        <p:nvCxnSpPr>
          <p:cNvPr id="18" name="Straight Connector 17">
            <a:extLst>
              <a:ext uri="{FF2B5EF4-FFF2-40B4-BE49-F238E27FC236}">
                <a16:creationId xmlns:a16="http://schemas.microsoft.com/office/drawing/2014/main" id="{2AEF7AE5-7717-684A-A995-88E1C31239B4}"/>
              </a:ext>
            </a:extLst>
          </p:cNvPr>
          <p:cNvCxnSpPr>
            <a:cxnSpLocks/>
          </p:cNvCxnSpPr>
          <p:nvPr/>
        </p:nvCxnSpPr>
        <p:spPr>
          <a:xfrm flipV="1">
            <a:off x="3755571" y="2088352"/>
            <a:ext cx="228598" cy="186762"/>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8123A0-C448-2A4B-B2F5-9AF214F5138B}"/>
              </a:ext>
            </a:extLst>
          </p:cNvPr>
          <p:cNvSpPr txBox="1"/>
          <p:nvPr/>
        </p:nvSpPr>
        <p:spPr>
          <a:xfrm>
            <a:off x="1545771" y="4517572"/>
            <a:ext cx="84908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(KPI)</a:t>
            </a:r>
          </a:p>
        </p:txBody>
      </p:sp>
      <p:sp>
        <p:nvSpPr>
          <p:cNvPr id="13" name="Rectangle 12">
            <a:extLst>
              <a:ext uri="{FF2B5EF4-FFF2-40B4-BE49-F238E27FC236}">
                <a16:creationId xmlns:a16="http://schemas.microsoft.com/office/drawing/2014/main" id="{6B09FB33-7583-E241-A96D-6710E4E93B16}"/>
              </a:ext>
            </a:extLst>
          </p:cNvPr>
          <p:cNvSpPr/>
          <p:nvPr/>
        </p:nvSpPr>
        <p:spPr>
          <a:xfrm>
            <a:off x="4279900" y="3640238"/>
            <a:ext cx="373470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Autonomous configuration</a:t>
            </a:r>
          </a:p>
        </p:txBody>
      </p:sp>
      <p:sp>
        <p:nvSpPr>
          <p:cNvPr id="19" name="Rectangle 18">
            <a:extLst>
              <a:ext uri="{FF2B5EF4-FFF2-40B4-BE49-F238E27FC236}">
                <a16:creationId xmlns:a16="http://schemas.microsoft.com/office/drawing/2014/main" id="{0AD1F303-DD22-F940-9328-18FBE650C3F1}"/>
              </a:ext>
            </a:extLst>
          </p:cNvPr>
          <p:cNvSpPr/>
          <p:nvPr/>
        </p:nvSpPr>
        <p:spPr>
          <a:xfrm>
            <a:off x="0" y="6476344"/>
            <a:ext cx="1633781" cy="369332"/>
          </a:xfrm>
          <a:prstGeom prst="rect">
            <a:avLst/>
          </a:prstGeom>
        </p:spPr>
        <p:txBody>
          <a:bodyPr wrap="none">
            <a:spAutoFit/>
          </a:bodyPr>
          <a:lstStyle/>
          <a:p>
            <a:pPr>
              <a:lnSpc>
                <a:spcPct val="100000"/>
              </a:lnSpc>
              <a:spcBef>
                <a:spcPts val="600"/>
              </a:spcBef>
            </a:pPr>
            <a:r>
              <a:rPr lang="en-US" dirty="0">
                <a:solidFill>
                  <a:srgbClr val="222222"/>
                </a:solidFill>
                <a:latin typeface="Arial" panose="020B0604020202020204" pitchFamily="34" charset="0"/>
              </a:rPr>
              <a:t>[Li et al. 2018]</a:t>
            </a:r>
          </a:p>
        </p:txBody>
      </p:sp>
    </p:spTree>
    <p:extLst>
      <p:ext uri="{BB962C8B-B14F-4D97-AF65-F5344CB8AC3E}">
        <p14:creationId xmlns:p14="http://schemas.microsoft.com/office/powerpoint/2010/main" val="4353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DFA8-CA4C-1540-9868-DAE9112E40A7}"/>
              </a:ext>
            </a:extLst>
          </p:cNvPr>
          <p:cNvSpPr>
            <a:spLocks noGrp="1"/>
          </p:cNvSpPr>
          <p:nvPr>
            <p:ph type="title"/>
          </p:nvPr>
        </p:nvSpPr>
        <p:spPr/>
        <p:txBody>
          <a:bodyPr/>
          <a:lstStyle/>
          <a:p>
            <a:r>
              <a:rPr lang="en-US" dirty="0"/>
              <a:t>Sub-areas of </a:t>
            </a:r>
            <a:r>
              <a:rPr lang="en-US" dirty="0" err="1"/>
              <a:t>AIOps</a:t>
            </a:r>
            <a:r>
              <a:rPr lang="en-US" dirty="0"/>
              <a:t> research</a:t>
            </a:r>
          </a:p>
        </p:txBody>
      </p:sp>
      <p:sp>
        <p:nvSpPr>
          <p:cNvPr id="3" name="Text Placeholder 2">
            <a:extLst>
              <a:ext uri="{FF2B5EF4-FFF2-40B4-BE49-F238E27FC236}">
                <a16:creationId xmlns:a16="http://schemas.microsoft.com/office/drawing/2014/main" id="{9474A99E-6355-3242-98BB-637C809D3F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2A7946-B7CB-0F4B-951E-90657FA9A9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3748251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AC4A11-0189-41A4-A725-60B3E81F981A}"/>
              </a:ext>
            </a:extLst>
          </p:cNvPr>
          <p:cNvSpPr>
            <a:spLocks noGrp="1"/>
          </p:cNvSpPr>
          <p:nvPr>
            <p:ph type="sldNum" sz="quarter" idx="12"/>
          </p:nvPr>
        </p:nvSpPr>
        <p:spPr/>
        <p:txBody>
          <a:bodyPr/>
          <a:lstStyle/>
          <a:p>
            <a:fld id="{16D6CE68-A2D0-4148-AD8B-3294DC4CB750}" type="slidenum">
              <a:rPr lang="en-US" smtClean="0"/>
              <a:t>38</a:t>
            </a:fld>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Add-in 6" title="Mentimeter - Interactive Presentations">
                <a:extLst>
                  <a:ext uri="{FF2B5EF4-FFF2-40B4-BE49-F238E27FC236}">
                    <a16:creationId xmlns:a16="http://schemas.microsoft.com/office/drawing/2014/main" id="{B7114F8A-807E-4FA8-83D3-1E138F2D8856}"/>
                  </a:ext>
                </a:extLst>
              </p:cNvPr>
              <p:cNvGraphicFramePr>
                <a:graphicFrameLocks noGrp="1"/>
              </p:cNvGraphicFramePr>
              <p:nvPr>
                <p:extLst>
                  <p:ext uri="{D42A27DB-BD31-4B8C-83A1-F6EECF244321}">
                    <p14:modId xmlns:p14="http://schemas.microsoft.com/office/powerpoint/2010/main" val="3492633129"/>
                  </p:ext>
                </p:extLst>
              </p:nvPr>
            </p:nvGraphicFramePr>
            <p:xfrm>
              <a:off x="0" y="519112"/>
              <a:ext cx="8998085" cy="581977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7" name="Add-in 6" title="Mentimeter - Interactive Presentations">
                <a:extLst>
                  <a:ext uri="{FF2B5EF4-FFF2-40B4-BE49-F238E27FC236}">
                    <a16:creationId xmlns:a16="http://schemas.microsoft.com/office/drawing/2014/main" id="{B7114F8A-807E-4FA8-83D3-1E138F2D8856}"/>
                  </a:ext>
                </a:extLst>
              </p:cNvPr>
              <p:cNvPicPr>
                <a:picLocks noGrp="1" noRot="1" noChangeAspect="1" noMove="1" noResize="1" noEditPoints="1" noAdjustHandles="1" noChangeArrowheads="1" noChangeShapeType="1"/>
              </p:cNvPicPr>
              <p:nvPr/>
            </p:nvPicPr>
            <p:blipFill>
              <a:blip r:embed="rId3"/>
              <a:stretch>
                <a:fillRect/>
              </a:stretch>
            </p:blipFill>
            <p:spPr>
              <a:xfrm>
                <a:off x="0" y="519112"/>
                <a:ext cx="8998085" cy="5819775"/>
              </a:xfrm>
              <a:prstGeom prst="rect">
                <a:avLst/>
              </a:prstGeom>
            </p:spPr>
          </p:pic>
        </mc:Fallback>
      </mc:AlternateContent>
    </p:spTree>
    <p:extLst>
      <p:ext uri="{BB962C8B-B14F-4D97-AF65-F5344CB8AC3E}">
        <p14:creationId xmlns:p14="http://schemas.microsoft.com/office/powerpoint/2010/main" val="3576384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95EB-A1D5-BB48-9332-F8BD34644F37}"/>
              </a:ext>
            </a:extLst>
          </p:cNvPr>
          <p:cNvSpPr>
            <a:spLocks noGrp="1"/>
          </p:cNvSpPr>
          <p:nvPr>
            <p:ph type="title"/>
          </p:nvPr>
        </p:nvSpPr>
        <p:spPr>
          <a:xfrm>
            <a:off x="0" y="1"/>
            <a:ext cx="9144000" cy="1551792"/>
          </a:xfrm>
        </p:spPr>
        <p:txBody>
          <a:bodyPr>
            <a:normAutofit/>
          </a:bodyPr>
          <a:lstStyle/>
          <a:p>
            <a:r>
              <a:rPr lang="en-US" dirty="0">
                <a:solidFill>
                  <a:schemeClr val="bg1"/>
                </a:solidFill>
              </a:rPr>
              <a:t>Generating &amp; leveraging monitoring data</a:t>
            </a:r>
            <a:endParaRPr lang="en-US" u="sng" dirty="0"/>
          </a:p>
        </p:txBody>
      </p:sp>
      <p:sp>
        <p:nvSpPr>
          <p:cNvPr id="4" name="Slide Number Placeholder 3">
            <a:extLst>
              <a:ext uri="{FF2B5EF4-FFF2-40B4-BE49-F238E27FC236}">
                <a16:creationId xmlns:a16="http://schemas.microsoft.com/office/drawing/2014/main" id="{2F5B28C7-5187-344C-8181-925769A2DC7D}"/>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7" name="TextBox 6">
            <a:extLst>
              <a:ext uri="{FF2B5EF4-FFF2-40B4-BE49-F238E27FC236}">
                <a16:creationId xmlns:a16="http://schemas.microsoft.com/office/drawing/2014/main" id="{10867214-C568-6B4F-B747-2B21F6BB809F}"/>
              </a:ext>
            </a:extLst>
          </p:cNvPr>
          <p:cNvSpPr txBox="1"/>
          <p:nvPr/>
        </p:nvSpPr>
        <p:spPr>
          <a:xfrm>
            <a:off x="1296564" y="4889644"/>
            <a:ext cx="267101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Generating Monitoring code right</a:t>
            </a:r>
          </a:p>
        </p:txBody>
      </p:sp>
      <p:sp>
        <p:nvSpPr>
          <p:cNvPr id="8" name="TextBox 7">
            <a:extLst>
              <a:ext uri="{FF2B5EF4-FFF2-40B4-BE49-F238E27FC236}">
                <a16:creationId xmlns:a16="http://schemas.microsoft.com/office/drawing/2014/main" id="{6C226287-8011-DB45-B576-64C83749D02C}"/>
              </a:ext>
            </a:extLst>
          </p:cNvPr>
          <p:cNvSpPr txBox="1"/>
          <p:nvPr/>
        </p:nvSpPr>
        <p:spPr>
          <a:xfrm>
            <a:off x="5221328" y="4889644"/>
            <a:ext cx="26823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C00000"/>
                </a:solidFill>
                <a:latin typeface="Gill Sans" panose="020B0502020104020203" pitchFamily="34" charset="-79"/>
                <a:cs typeface="Gill Sans" panose="020B0502020104020203" pitchFamily="34" charset="-79"/>
              </a:rPr>
              <a:t>Using </a:t>
            </a:r>
            <a:r>
              <a:rPr kumimoji="0" lang="en-US" sz="24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Monitoring data right</a:t>
            </a:r>
          </a:p>
        </p:txBody>
      </p:sp>
      <p:pic>
        <p:nvPicPr>
          <p:cNvPr id="3" name="Picture 2">
            <a:extLst>
              <a:ext uri="{FF2B5EF4-FFF2-40B4-BE49-F238E27FC236}">
                <a16:creationId xmlns:a16="http://schemas.microsoft.com/office/drawing/2014/main" id="{357E9206-CAA4-A14D-946D-BF2120D41169}"/>
              </a:ext>
            </a:extLst>
          </p:cNvPr>
          <p:cNvPicPr>
            <a:picLocks noChangeAspect="1"/>
          </p:cNvPicPr>
          <p:nvPr/>
        </p:nvPicPr>
        <p:blipFill rotWithShape="1">
          <a:blip r:embed="rId3"/>
          <a:srcRect r="50000"/>
          <a:stretch/>
        </p:blipFill>
        <p:spPr>
          <a:xfrm>
            <a:off x="758245" y="2449004"/>
            <a:ext cx="1930400" cy="1955800"/>
          </a:xfrm>
          <a:prstGeom prst="rect">
            <a:avLst/>
          </a:prstGeom>
        </p:spPr>
      </p:pic>
      <p:grpSp>
        <p:nvGrpSpPr>
          <p:cNvPr id="17" name="Group 16">
            <a:extLst>
              <a:ext uri="{FF2B5EF4-FFF2-40B4-BE49-F238E27FC236}">
                <a16:creationId xmlns:a16="http://schemas.microsoft.com/office/drawing/2014/main" id="{32BF493D-B5C2-0A46-B738-2519DD7FC0BB}"/>
              </a:ext>
            </a:extLst>
          </p:cNvPr>
          <p:cNvGrpSpPr/>
          <p:nvPr/>
        </p:nvGrpSpPr>
        <p:grpSpPr>
          <a:xfrm>
            <a:off x="4658807" y="2447522"/>
            <a:ext cx="1930401" cy="1955801"/>
            <a:chOff x="6546713" y="3205445"/>
            <a:chExt cx="3286316" cy="3317367"/>
          </a:xfrm>
        </p:grpSpPr>
        <p:pic>
          <p:nvPicPr>
            <p:cNvPr id="9" name="Picture 8">
              <a:extLst>
                <a:ext uri="{FF2B5EF4-FFF2-40B4-BE49-F238E27FC236}">
                  <a16:creationId xmlns:a16="http://schemas.microsoft.com/office/drawing/2014/main" id="{51008161-9DEF-A64A-8695-D7ED14D7469F}"/>
                </a:ext>
              </a:extLst>
            </p:cNvPr>
            <p:cNvPicPr>
              <a:picLocks noChangeAspect="1"/>
            </p:cNvPicPr>
            <p:nvPr/>
          </p:nvPicPr>
          <p:blipFill rotWithShape="1">
            <a:blip r:embed="rId3"/>
            <a:srcRect l="50000"/>
            <a:stretch/>
          </p:blipFill>
          <p:spPr>
            <a:xfrm>
              <a:off x="6558745" y="3205445"/>
              <a:ext cx="3274284" cy="3317367"/>
            </a:xfrm>
            <a:prstGeom prst="rect">
              <a:avLst/>
            </a:prstGeom>
          </p:spPr>
        </p:pic>
        <p:sp>
          <p:nvSpPr>
            <p:cNvPr id="16" name="Rectangle 15">
              <a:extLst>
                <a:ext uri="{FF2B5EF4-FFF2-40B4-BE49-F238E27FC236}">
                  <a16:creationId xmlns:a16="http://schemas.microsoft.com/office/drawing/2014/main" id="{3DAF0725-CCD1-2541-91F7-C87FBD06C97F}"/>
                </a:ext>
              </a:extLst>
            </p:cNvPr>
            <p:cNvSpPr/>
            <p:nvPr/>
          </p:nvSpPr>
          <p:spPr>
            <a:xfrm flipH="1" flipV="1">
              <a:off x="6546713" y="4644187"/>
              <a:ext cx="94717"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1" name="Straight Arrow Connector 20">
            <a:extLst>
              <a:ext uri="{FF2B5EF4-FFF2-40B4-BE49-F238E27FC236}">
                <a16:creationId xmlns:a16="http://schemas.microsoft.com/office/drawing/2014/main" id="{34FAE4EF-DFCB-4A4B-90BC-E34FDFB28302}"/>
              </a:ext>
            </a:extLst>
          </p:cNvPr>
          <p:cNvCxnSpPr>
            <a:cxnSpLocks/>
          </p:cNvCxnSpPr>
          <p:nvPr/>
        </p:nvCxnSpPr>
        <p:spPr>
          <a:xfrm>
            <a:off x="2772891" y="3440491"/>
            <a:ext cx="1833243" cy="0"/>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D0A7FB-F43F-4D4C-BA84-EE6C2B65C458}"/>
              </a:ext>
            </a:extLst>
          </p:cNvPr>
          <p:cNvCxnSpPr>
            <a:cxnSpLocks/>
          </p:cNvCxnSpPr>
          <p:nvPr/>
        </p:nvCxnSpPr>
        <p:spPr>
          <a:xfrm>
            <a:off x="6641879" y="3414010"/>
            <a:ext cx="174387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2BAC2A3-FD1E-D54D-944A-CE888FE54ED2}"/>
              </a:ext>
            </a:extLst>
          </p:cNvPr>
          <p:cNvSpPr txBox="1"/>
          <p:nvPr/>
        </p:nvSpPr>
        <p:spPr>
          <a:xfrm>
            <a:off x="2843911" y="2594454"/>
            <a:ext cx="17438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Monitoring code</a:t>
            </a:r>
          </a:p>
        </p:txBody>
      </p:sp>
      <p:sp>
        <p:nvSpPr>
          <p:cNvPr id="30" name="TextBox 29">
            <a:extLst>
              <a:ext uri="{FF2B5EF4-FFF2-40B4-BE49-F238E27FC236}">
                <a16:creationId xmlns:a16="http://schemas.microsoft.com/office/drawing/2014/main" id="{62B68FAF-E039-D54B-AB35-37245110EDAC}"/>
              </a:ext>
            </a:extLst>
          </p:cNvPr>
          <p:cNvSpPr txBox="1"/>
          <p:nvPr/>
        </p:nvSpPr>
        <p:spPr>
          <a:xfrm>
            <a:off x="6641879" y="2594454"/>
            <a:ext cx="17438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Monitoring data</a:t>
            </a:r>
          </a:p>
        </p:txBody>
      </p:sp>
      <p:cxnSp>
        <p:nvCxnSpPr>
          <p:cNvPr id="32" name="Elbow Connector 31">
            <a:extLst>
              <a:ext uri="{FF2B5EF4-FFF2-40B4-BE49-F238E27FC236}">
                <a16:creationId xmlns:a16="http://schemas.microsoft.com/office/drawing/2014/main" id="{7F495408-5FCA-B44F-9CD1-D136F0A5BF3D}"/>
              </a:ext>
            </a:extLst>
          </p:cNvPr>
          <p:cNvCxnSpPr>
            <a:stCxn id="29" idx="2"/>
            <a:endCxn id="3" idx="2"/>
          </p:cNvCxnSpPr>
          <p:nvPr/>
        </p:nvCxnSpPr>
        <p:spPr>
          <a:xfrm rot="5400000">
            <a:off x="2229971" y="2918925"/>
            <a:ext cx="979353" cy="1992404"/>
          </a:xfrm>
          <a:prstGeom prst="bentConnector3">
            <a:avLst>
              <a:gd name="adj1" fmla="val 123342"/>
            </a:avLst>
          </a:prstGeom>
          <a:ln w="381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9CFB708A-9321-9F43-811E-5B93851E5A3F}"/>
              </a:ext>
            </a:extLst>
          </p:cNvPr>
          <p:cNvCxnSpPr>
            <a:cxnSpLocks/>
            <a:stCxn id="30" idx="2"/>
            <a:endCxn id="9" idx="2"/>
          </p:cNvCxnSpPr>
          <p:nvPr/>
        </p:nvCxnSpPr>
        <p:spPr>
          <a:xfrm rot="5400000">
            <a:off x="6081743" y="2971249"/>
            <a:ext cx="977872" cy="1886276"/>
          </a:xfrm>
          <a:prstGeom prst="bentConnector3">
            <a:avLst>
              <a:gd name="adj1" fmla="val 123377"/>
            </a:avLst>
          </a:prstGeom>
          <a:ln w="38100">
            <a:solidFill>
              <a:schemeClr val="tx2"/>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C677EBA-CBA8-5347-835A-3D0AA095A452}"/>
              </a:ext>
            </a:extLst>
          </p:cNvPr>
          <p:cNvPicPr>
            <a:picLocks noChangeAspect="1"/>
          </p:cNvPicPr>
          <p:nvPr/>
        </p:nvPicPr>
        <p:blipFill rotWithShape="1">
          <a:blip r:embed="rId4"/>
          <a:srcRect l="14121" t="14245" r="13185" b="13578"/>
          <a:stretch/>
        </p:blipFill>
        <p:spPr>
          <a:xfrm>
            <a:off x="2739821" y="3661218"/>
            <a:ext cx="924852" cy="918270"/>
          </a:xfrm>
          <a:prstGeom prst="rect">
            <a:avLst/>
          </a:prstGeom>
        </p:spPr>
      </p:pic>
      <p:pic>
        <p:nvPicPr>
          <p:cNvPr id="20" name="Picture 19">
            <a:extLst>
              <a:ext uri="{FF2B5EF4-FFF2-40B4-BE49-F238E27FC236}">
                <a16:creationId xmlns:a16="http://schemas.microsoft.com/office/drawing/2014/main" id="{572A1EAF-2424-8C4A-AB45-C65647D01612}"/>
              </a:ext>
            </a:extLst>
          </p:cNvPr>
          <p:cNvPicPr>
            <a:picLocks noChangeAspect="1"/>
          </p:cNvPicPr>
          <p:nvPr/>
        </p:nvPicPr>
        <p:blipFill rotWithShape="1">
          <a:blip r:embed="rId4"/>
          <a:srcRect l="14121" t="14245" r="13185" b="13578"/>
          <a:stretch/>
        </p:blipFill>
        <p:spPr>
          <a:xfrm>
            <a:off x="6562508" y="3673918"/>
            <a:ext cx="924852" cy="918270"/>
          </a:xfrm>
          <a:prstGeom prst="rect">
            <a:avLst/>
          </a:prstGeom>
        </p:spPr>
      </p:pic>
    </p:spTree>
    <p:extLst>
      <p:ext uri="{BB962C8B-B14F-4D97-AF65-F5344CB8AC3E}">
        <p14:creationId xmlns:p14="http://schemas.microsoft.com/office/powerpoint/2010/main" val="103108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01">
            <a:extLst>
              <a:ext uri="{FF2B5EF4-FFF2-40B4-BE49-F238E27FC236}">
                <a16:creationId xmlns:a16="http://schemas.microsoft.com/office/drawing/2014/main" id="{9C2E301A-4BDA-E742-86F8-9A6EEBD1C2CF}"/>
              </a:ext>
            </a:extLst>
          </p:cNvPr>
          <p:cNvSpPr/>
          <p:nvPr/>
        </p:nvSpPr>
        <p:spPr>
          <a:xfrm rot="8572229">
            <a:off x="5931208" y="1648662"/>
            <a:ext cx="2134386" cy="2203306"/>
          </a:xfrm>
          <a:custGeom>
            <a:avLst/>
            <a:gdLst>
              <a:gd name="connsiteX0" fmla="*/ 835416 w 2134386"/>
              <a:gd name="connsiteY0" fmla="*/ 1750007 h 2203306"/>
              <a:gd name="connsiteX1" fmla="*/ 28319 w 2134386"/>
              <a:gd name="connsiteY1" fmla="*/ 565543 h 2203306"/>
              <a:gd name="connsiteX2" fmla="*/ 3149 w 2134386"/>
              <a:gd name="connsiteY2" fmla="*/ 451433 h 2203306"/>
              <a:gd name="connsiteX3" fmla="*/ 0 w 2134386"/>
              <a:gd name="connsiteY3" fmla="*/ 451433 h 2203306"/>
              <a:gd name="connsiteX4" fmla="*/ 2501 w 2134386"/>
              <a:gd name="connsiteY4" fmla="*/ 448495 h 2203306"/>
              <a:gd name="connsiteX5" fmla="*/ 2438 w 2134386"/>
              <a:gd name="connsiteY5" fmla="*/ 448211 h 2203306"/>
              <a:gd name="connsiteX6" fmla="*/ 2745 w 2134386"/>
              <a:gd name="connsiteY6" fmla="*/ 448209 h 2203306"/>
              <a:gd name="connsiteX7" fmla="*/ 384251 w 2134386"/>
              <a:gd name="connsiteY7" fmla="*/ 0 h 2203306"/>
              <a:gd name="connsiteX8" fmla="*/ 848991 w 2134386"/>
              <a:gd name="connsiteY8" fmla="*/ 442462 h 2203306"/>
              <a:gd name="connsiteX9" fmla="*/ 854520 w 2134386"/>
              <a:gd name="connsiteY9" fmla="*/ 442425 h 2203306"/>
              <a:gd name="connsiteX10" fmla="*/ 857046 w 2134386"/>
              <a:gd name="connsiteY10" fmla="*/ 450131 h 2203306"/>
              <a:gd name="connsiteX11" fmla="*/ 858413 w 2134386"/>
              <a:gd name="connsiteY11" fmla="*/ 451433 h 2203306"/>
              <a:gd name="connsiteX12" fmla="*/ 857473 w 2134386"/>
              <a:gd name="connsiteY12" fmla="*/ 451433 h 2203306"/>
              <a:gd name="connsiteX13" fmla="*/ 875761 w 2134386"/>
              <a:gd name="connsiteY13" fmla="*/ 507220 h 2203306"/>
              <a:gd name="connsiteX14" fmla="*/ 1325524 w 2134386"/>
              <a:gd name="connsiteY14" fmla="*/ 1102662 h 2203306"/>
              <a:gd name="connsiteX15" fmla="*/ 2020651 w 2134386"/>
              <a:gd name="connsiteY15" fmla="*/ 1374024 h 2203306"/>
              <a:gd name="connsiteX16" fmla="*/ 2071990 w 2134386"/>
              <a:gd name="connsiteY16" fmla="*/ 1376183 h 2203306"/>
              <a:gd name="connsiteX17" fmla="*/ 1685964 w 2134386"/>
              <a:gd name="connsiteY17" fmla="*/ 1796837 h 2203306"/>
              <a:gd name="connsiteX18" fmla="*/ 2134386 w 2134386"/>
              <a:gd name="connsiteY18" fmla="*/ 2203306 h 2203306"/>
              <a:gd name="connsiteX19" fmla="*/ 1993774 w 2134386"/>
              <a:gd name="connsiteY19" fmla="*/ 2198153 h 2203306"/>
              <a:gd name="connsiteX20" fmla="*/ 835416 w 2134386"/>
              <a:gd name="connsiteY20" fmla="*/ 1750007 h 220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4386" h="2203306">
                <a:moveTo>
                  <a:pt x="835416" y="1750007"/>
                </a:moveTo>
                <a:cubicBezTo>
                  <a:pt x="424012" y="1438532"/>
                  <a:pt x="150245" y="1016074"/>
                  <a:pt x="28319" y="565543"/>
                </a:cubicBezTo>
                <a:lnTo>
                  <a:pt x="3149" y="451433"/>
                </a:lnTo>
                <a:lnTo>
                  <a:pt x="0" y="451433"/>
                </a:lnTo>
                <a:lnTo>
                  <a:pt x="2501" y="448495"/>
                </a:lnTo>
                <a:lnTo>
                  <a:pt x="2438" y="448211"/>
                </a:lnTo>
                <a:lnTo>
                  <a:pt x="2745" y="448209"/>
                </a:lnTo>
                <a:lnTo>
                  <a:pt x="384251" y="0"/>
                </a:lnTo>
                <a:lnTo>
                  <a:pt x="848991" y="442462"/>
                </a:lnTo>
                <a:lnTo>
                  <a:pt x="854520" y="442425"/>
                </a:lnTo>
                <a:lnTo>
                  <a:pt x="857046" y="450131"/>
                </a:lnTo>
                <a:lnTo>
                  <a:pt x="858413" y="451433"/>
                </a:lnTo>
                <a:lnTo>
                  <a:pt x="857473" y="451433"/>
                </a:lnTo>
                <a:lnTo>
                  <a:pt x="875761" y="507220"/>
                </a:lnTo>
                <a:cubicBezTo>
                  <a:pt x="961713" y="733241"/>
                  <a:pt x="1113477" y="942122"/>
                  <a:pt x="1325524" y="1102662"/>
                </a:cubicBezTo>
                <a:cubicBezTo>
                  <a:pt x="1537572" y="1263204"/>
                  <a:pt x="1779789" y="1352612"/>
                  <a:pt x="2020651" y="1374024"/>
                </a:cubicBezTo>
                <a:lnTo>
                  <a:pt x="2071990" y="1376183"/>
                </a:lnTo>
                <a:lnTo>
                  <a:pt x="1685964" y="1796837"/>
                </a:lnTo>
                <a:lnTo>
                  <a:pt x="2134386" y="2203306"/>
                </a:lnTo>
                <a:lnTo>
                  <a:pt x="1993774" y="2198153"/>
                </a:lnTo>
                <a:cubicBezTo>
                  <a:pt x="1591728" y="2164517"/>
                  <a:pt x="1188049" y="2016986"/>
                  <a:pt x="835416" y="1750007"/>
                </a:cubicBez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127">
            <a:extLst>
              <a:ext uri="{FF2B5EF4-FFF2-40B4-BE49-F238E27FC236}">
                <a16:creationId xmlns:a16="http://schemas.microsoft.com/office/drawing/2014/main" id="{D09F8988-667B-644D-ADF8-41CA1C986418}"/>
              </a:ext>
            </a:extLst>
          </p:cNvPr>
          <p:cNvSpPr/>
          <p:nvPr/>
        </p:nvSpPr>
        <p:spPr>
          <a:xfrm rot="8130241">
            <a:off x="-110315" y="3013744"/>
            <a:ext cx="2092903" cy="2226665"/>
          </a:xfrm>
          <a:custGeom>
            <a:avLst/>
            <a:gdLst>
              <a:gd name="connsiteX0" fmla="*/ 2975 w 2092903"/>
              <a:gd name="connsiteY0" fmla="*/ 2217751 h 2226665"/>
              <a:gd name="connsiteX1" fmla="*/ 434030 w 2092903"/>
              <a:gd name="connsiteY1" fmla="*/ 1826314 h 2226665"/>
              <a:gd name="connsiteX2" fmla="*/ 0 w 2092903"/>
              <a:gd name="connsiteY2" fmla="*/ 1363790 h 2226665"/>
              <a:gd name="connsiteX3" fmla="*/ 80057 w 2092903"/>
              <a:gd name="connsiteY3" fmla="*/ 1370159 h 2226665"/>
              <a:gd name="connsiteX4" fmla="*/ 939640 w 2092903"/>
              <a:gd name="connsiteY4" fmla="*/ 1035015 h 2226665"/>
              <a:gd name="connsiteX5" fmla="*/ 1226025 w 2092903"/>
              <a:gd name="connsiteY5" fmla="*/ 521150 h 2226665"/>
              <a:gd name="connsiteX6" fmla="*/ 1248336 w 2092903"/>
              <a:gd name="connsiteY6" fmla="*/ 407438 h 2226665"/>
              <a:gd name="connsiteX7" fmla="*/ 1248652 w 2092903"/>
              <a:gd name="connsiteY7" fmla="*/ 405825 h 2226665"/>
              <a:gd name="connsiteX8" fmla="*/ 1248804 w 2092903"/>
              <a:gd name="connsiteY8" fmla="*/ 404226 h 2226665"/>
              <a:gd name="connsiteX9" fmla="*/ 1318132 w 2092903"/>
              <a:gd name="connsiteY9" fmla="*/ 343505 h 2226665"/>
              <a:gd name="connsiteX10" fmla="*/ 1316612 w 2092903"/>
              <a:gd name="connsiteY10" fmla="*/ 343505 h 2226665"/>
              <a:gd name="connsiteX11" fmla="*/ 1333943 w 2092903"/>
              <a:gd name="connsiteY11" fmla="*/ 329657 h 2226665"/>
              <a:gd name="connsiteX12" fmla="*/ 1437873 w 2092903"/>
              <a:gd name="connsiteY12" fmla="*/ 238630 h 2226665"/>
              <a:gd name="connsiteX13" fmla="*/ 1446755 w 2092903"/>
              <a:gd name="connsiteY13" fmla="*/ 239516 h 2226665"/>
              <a:gd name="connsiteX14" fmla="*/ 1446756 w 2092903"/>
              <a:gd name="connsiteY14" fmla="*/ 239515 h 2226665"/>
              <a:gd name="connsiteX15" fmla="*/ 1437873 w 2092903"/>
              <a:gd name="connsiteY15" fmla="*/ 238629 h 2226665"/>
              <a:gd name="connsiteX16" fmla="*/ 1710329 w 2092903"/>
              <a:gd name="connsiteY16" fmla="*/ 0 h 2226665"/>
              <a:gd name="connsiteX17" fmla="*/ 1957107 w 2092903"/>
              <a:gd name="connsiteY17" fmla="*/ 290412 h 2226665"/>
              <a:gd name="connsiteX18" fmla="*/ 1948449 w 2092903"/>
              <a:gd name="connsiteY18" fmla="*/ 289549 h 2226665"/>
              <a:gd name="connsiteX19" fmla="*/ 1948449 w 2092903"/>
              <a:gd name="connsiteY19" fmla="*/ 289549 h 2226665"/>
              <a:gd name="connsiteX20" fmla="*/ 1957107 w 2092903"/>
              <a:gd name="connsiteY20" fmla="*/ 290412 h 2226665"/>
              <a:gd name="connsiteX21" fmla="*/ 2092903 w 2092903"/>
              <a:gd name="connsiteY21" fmla="*/ 450218 h 2226665"/>
              <a:gd name="connsiteX22" fmla="*/ 2091853 w 2092903"/>
              <a:gd name="connsiteY22" fmla="*/ 460632 h 2226665"/>
              <a:gd name="connsiteX23" fmla="*/ 2077639 w 2092903"/>
              <a:gd name="connsiteY23" fmla="*/ 601539 h 2226665"/>
              <a:gd name="connsiteX24" fmla="*/ 1554761 w 2092903"/>
              <a:gd name="connsiteY24" fmla="*/ 1657031 h 2226665"/>
              <a:gd name="connsiteX25" fmla="*/ 113916 w 2092903"/>
              <a:gd name="connsiteY25" fmla="*/ 2225944 h 22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2903" h="2226665">
                <a:moveTo>
                  <a:pt x="2975" y="2217751"/>
                </a:moveTo>
                <a:lnTo>
                  <a:pt x="434030" y="1826314"/>
                </a:lnTo>
                <a:lnTo>
                  <a:pt x="0" y="1363790"/>
                </a:lnTo>
                <a:lnTo>
                  <a:pt x="80057" y="1370159"/>
                </a:lnTo>
                <a:cubicBezTo>
                  <a:pt x="397694" y="1380337"/>
                  <a:pt x="709316" y="1269426"/>
                  <a:pt x="939640" y="1035015"/>
                </a:cubicBezTo>
                <a:cubicBezTo>
                  <a:pt x="1083590" y="888510"/>
                  <a:pt x="1178748" y="711100"/>
                  <a:pt x="1226025" y="521150"/>
                </a:cubicBezTo>
                <a:lnTo>
                  <a:pt x="1248336" y="407438"/>
                </a:lnTo>
                <a:lnTo>
                  <a:pt x="1248652" y="405825"/>
                </a:lnTo>
                <a:lnTo>
                  <a:pt x="1248804" y="404226"/>
                </a:lnTo>
                <a:lnTo>
                  <a:pt x="1318132" y="343505"/>
                </a:lnTo>
                <a:lnTo>
                  <a:pt x="1316612" y="343505"/>
                </a:lnTo>
                <a:lnTo>
                  <a:pt x="1333943" y="329657"/>
                </a:lnTo>
                <a:lnTo>
                  <a:pt x="1437873" y="238630"/>
                </a:lnTo>
                <a:lnTo>
                  <a:pt x="1446755" y="239516"/>
                </a:lnTo>
                <a:lnTo>
                  <a:pt x="1446756" y="239515"/>
                </a:lnTo>
                <a:lnTo>
                  <a:pt x="1437873" y="238629"/>
                </a:lnTo>
                <a:lnTo>
                  <a:pt x="1710329" y="0"/>
                </a:lnTo>
                <a:lnTo>
                  <a:pt x="1957107" y="290412"/>
                </a:lnTo>
                <a:lnTo>
                  <a:pt x="1948449" y="289549"/>
                </a:lnTo>
                <a:lnTo>
                  <a:pt x="1948449" y="289549"/>
                </a:lnTo>
                <a:lnTo>
                  <a:pt x="1957107" y="290412"/>
                </a:lnTo>
                <a:lnTo>
                  <a:pt x="2092903" y="450218"/>
                </a:lnTo>
                <a:lnTo>
                  <a:pt x="2091853" y="460632"/>
                </a:lnTo>
                <a:lnTo>
                  <a:pt x="2077639" y="601539"/>
                </a:lnTo>
                <a:cubicBezTo>
                  <a:pt x="2018875" y="991751"/>
                  <a:pt x="1845359" y="1361274"/>
                  <a:pt x="1554761" y="1657031"/>
                </a:cubicBezTo>
                <a:cubicBezTo>
                  <a:pt x="1167299" y="2051371"/>
                  <a:pt x="645051" y="2239906"/>
                  <a:pt x="113916" y="2225944"/>
                </a:cubicBez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B1B32D29-5C54-4949-9E49-88CF5BECD8C5}"/>
              </a:ext>
            </a:extLst>
          </p:cNvPr>
          <p:cNvSpPr/>
          <p:nvPr/>
        </p:nvSpPr>
        <p:spPr>
          <a:xfrm rot="19106727">
            <a:off x="3954410" y="2424916"/>
            <a:ext cx="902100" cy="3026430"/>
          </a:xfrm>
          <a:custGeom>
            <a:avLst/>
            <a:gdLst>
              <a:gd name="connsiteX0" fmla="*/ 469703 w 902100"/>
              <a:gd name="connsiteY0" fmla="*/ 0 h 3026430"/>
              <a:gd name="connsiteX1" fmla="*/ 866987 w 902100"/>
              <a:gd name="connsiteY1" fmla="*/ 479019 h 3026430"/>
              <a:gd name="connsiteX2" fmla="*/ 870707 w 902100"/>
              <a:gd name="connsiteY2" fmla="*/ 479020 h 3026430"/>
              <a:gd name="connsiteX3" fmla="*/ 870764 w 902100"/>
              <a:gd name="connsiteY3" fmla="*/ 483573 h 3026430"/>
              <a:gd name="connsiteX4" fmla="*/ 873866 w 902100"/>
              <a:gd name="connsiteY4" fmla="*/ 487313 h 3026430"/>
              <a:gd name="connsiteX5" fmla="*/ 870810 w 902100"/>
              <a:gd name="connsiteY5" fmla="*/ 487313 h 3026430"/>
              <a:gd name="connsiteX6" fmla="*/ 902100 w 902100"/>
              <a:gd name="connsiteY6" fmla="*/ 3006105 h 3026430"/>
              <a:gd name="connsiteX7" fmla="*/ 462512 w 902100"/>
              <a:gd name="connsiteY7" fmla="*/ 2607445 h 3026430"/>
              <a:gd name="connsiteX8" fmla="*/ 38240 w 902100"/>
              <a:gd name="connsiteY8" fmla="*/ 3026390 h 3026430"/>
              <a:gd name="connsiteX9" fmla="*/ 35169 w 902100"/>
              <a:gd name="connsiteY9" fmla="*/ 3026430 h 3026430"/>
              <a:gd name="connsiteX10" fmla="*/ 3627 w 902100"/>
              <a:gd name="connsiteY10" fmla="*/ 487313 h 3026430"/>
              <a:gd name="connsiteX11" fmla="*/ 0 w 902100"/>
              <a:gd name="connsiteY11" fmla="*/ 487313 h 3026430"/>
              <a:gd name="connsiteX12" fmla="*/ 3581 w 902100"/>
              <a:gd name="connsiteY12" fmla="*/ 483598 h 3026430"/>
              <a:gd name="connsiteX13" fmla="*/ 3522 w 902100"/>
              <a:gd name="connsiteY13" fmla="*/ 478868 h 3026430"/>
              <a:gd name="connsiteX14" fmla="*/ 8139 w 902100"/>
              <a:gd name="connsiteY14" fmla="*/ 478869 h 302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2100" h="3026430">
                <a:moveTo>
                  <a:pt x="469703" y="0"/>
                </a:moveTo>
                <a:lnTo>
                  <a:pt x="866987" y="479019"/>
                </a:lnTo>
                <a:lnTo>
                  <a:pt x="870707" y="479020"/>
                </a:lnTo>
                <a:lnTo>
                  <a:pt x="870764" y="483573"/>
                </a:lnTo>
                <a:lnTo>
                  <a:pt x="873866" y="487313"/>
                </a:lnTo>
                <a:lnTo>
                  <a:pt x="870810" y="487313"/>
                </a:lnTo>
                <a:lnTo>
                  <a:pt x="902100" y="3006105"/>
                </a:lnTo>
                <a:lnTo>
                  <a:pt x="462512" y="2607445"/>
                </a:lnTo>
                <a:lnTo>
                  <a:pt x="38240" y="3026390"/>
                </a:lnTo>
                <a:lnTo>
                  <a:pt x="35169" y="3026430"/>
                </a:lnTo>
                <a:lnTo>
                  <a:pt x="3627" y="487313"/>
                </a:lnTo>
                <a:lnTo>
                  <a:pt x="0" y="487313"/>
                </a:lnTo>
                <a:lnTo>
                  <a:pt x="3581" y="483598"/>
                </a:lnTo>
                <a:lnTo>
                  <a:pt x="3522" y="478868"/>
                </a:lnTo>
                <a:lnTo>
                  <a:pt x="8139" y="478869"/>
                </a:ln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A70578C9-3798-D744-8022-A6F58D5807F5}"/>
              </a:ext>
            </a:extLst>
          </p:cNvPr>
          <p:cNvSpPr/>
          <p:nvPr/>
        </p:nvSpPr>
        <p:spPr>
          <a:xfrm rot="2837743">
            <a:off x="1313906" y="4240225"/>
            <a:ext cx="2105654" cy="2382543"/>
          </a:xfrm>
          <a:custGeom>
            <a:avLst/>
            <a:gdLst>
              <a:gd name="connsiteX0" fmla="*/ 29461 w 2105654"/>
              <a:gd name="connsiteY0" fmla="*/ 1542909 h 2382543"/>
              <a:gd name="connsiteX1" fmla="*/ 73865 w 2105654"/>
              <a:gd name="connsiteY1" fmla="*/ 1541437 h 2382543"/>
              <a:gd name="connsiteX2" fmla="*/ 949344 w 2105654"/>
              <a:gd name="connsiteY2" fmla="*/ 1106774 h 2382543"/>
              <a:gd name="connsiteX3" fmla="*/ 1261280 w 2105654"/>
              <a:gd name="connsiteY3" fmla="*/ 556999 h 2382543"/>
              <a:gd name="connsiteX4" fmla="*/ 1285418 w 2105654"/>
              <a:gd name="connsiteY4" fmla="*/ 456174 h 2382543"/>
              <a:gd name="connsiteX5" fmla="*/ 1289690 w 2105654"/>
              <a:gd name="connsiteY5" fmla="*/ 438323 h 2382543"/>
              <a:gd name="connsiteX6" fmla="*/ 1291422 w 2105654"/>
              <a:gd name="connsiteY6" fmla="*/ 426202 h 2382543"/>
              <a:gd name="connsiteX7" fmla="*/ 1382444 w 2105654"/>
              <a:gd name="connsiteY7" fmla="*/ 339695 h 2382543"/>
              <a:gd name="connsiteX8" fmla="*/ 1735077 w 2105654"/>
              <a:gd name="connsiteY8" fmla="*/ 0 h 2382543"/>
              <a:gd name="connsiteX9" fmla="*/ 1895792 w 2105654"/>
              <a:gd name="connsiteY9" fmla="*/ 184213 h 2382543"/>
              <a:gd name="connsiteX10" fmla="*/ 1949253 w 2105654"/>
              <a:gd name="connsiteY10" fmla="*/ 243005 h 2382543"/>
              <a:gd name="connsiteX11" fmla="*/ 1947134 w 2105654"/>
              <a:gd name="connsiteY11" fmla="*/ 243061 h 2382543"/>
              <a:gd name="connsiteX12" fmla="*/ 1947136 w 2105654"/>
              <a:gd name="connsiteY12" fmla="*/ 243063 h 2382543"/>
              <a:gd name="connsiteX13" fmla="*/ 1949253 w 2105654"/>
              <a:gd name="connsiteY13" fmla="*/ 243008 h 2382543"/>
              <a:gd name="connsiteX14" fmla="*/ 2105654 w 2105654"/>
              <a:gd name="connsiteY14" fmla="*/ 415003 h 2382543"/>
              <a:gd name="connsiteX15" fmla="*/ 2100542 w 2105654"/>
              <a:gd name="connsiteY15" fmla="*/ 452207 h 2382543"/>
              <a:gd name="connsiteX16" fmla="*/ 2100542 w 2105654"/>
              <a:gd name="connsiteY16" fmla="*/ 452209 h 2382543"/>
              <a:gd name="connsiteX17" fmla="*/ 2087345 w 2105654"/>
              <a:gd name="connsiteY17" fmla="*/ 548237 h 2382543"/>
              <a:gd name="connsiteX18" fmla="*/ 1524228 w 2105654"/>
              <a:gd name="connsiteY18" fmla="*/ 1662524 h 2382543"/>
              <a:gd name="connsiteX19" fmla="*/ 63379 w 2105654"/>
              <a:gd name="connsiteY19" fmla="*/ 2380806 h 2382543"/>
              <a:gd name="connsiteX20" fmla="*/ 0 w 2105654"/>
              <a:gd name="connsiteY20" fmla="*/ 2382543 h 2382543"/>
              <a:gd name="connsiteX21" fmla="*/ 439676 w 2105654"/>
              <a:gd name="connsiteY21" fmla="*/ 2014286 h 23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5654" h="2382543">
                <a:moveTo>
                  <a:pt x="29461" y="1542909"/>
                </a:moveTo>
                <a:lnTo>
                  <a:pt x="73865" y="1541437"/>
                </a:lnTo>
                <a:cubicBezTo>
                  <a:pt x="390626" y="1515756"/>
                  <a:pt x="707479" y="1368840"/>
                  <a:pt x="949344" y="1106774"/>
                </a:cubicBezTo>
                <a:cubicBezTo>
                  <a:pt x="1100507" y="942983"/>
                  <a:pt x="1204491" y="753594"/>
                  <a:pt x="1261280" y="556999"/>
                </a:cubicBezTo>
                <a:lnTo>
                  <a:pt x="1285418" y="456174"/>
                </a:lnTo>
                <a:lnTo>
                  <a:pt x="1289690" y="438323"/>
                </a:lnTo>
                <a:lnTo>
                  <a:pt x="1291422" y="426202"/>
                </a:lnTo>
                <a:lnTo>
                  <a:pt x="1382444" y="339695"/>
                </a:lnTo>
                <a:lnTo>
                  <a:pt x="1735077" y="0"/>
                </a:lnTo>
                <a:lnTo>
                  <a:pt x="1895792" y="184213"/>
                </a:lnTo>
                <a:lnTo>
                  <a:pt x="1949253" y="243005"/>
                </a:lnTo>
                <a:lnTo>
                  <a:pt x="1947134" y="243061"/>
                </a:lnTo>
                <a:lnTo>
                  <a:pt x="1947136" y="243063"/>
                </a:lnTo>
                <a:lnTo>
                  <a:pt x="1949253" y="243008"/>
                </a:lnTo>
                <a:lnTo>
                  <a:pt x="2105654" y="415003"/>
                </a:lnTo>
                <a:lnTo>
                  <a:pt x="2100542" y="452207"/>
                </a:lnTo>
                <a:lnTo>
                  <a:pt x="2100542" y="452209"/>
                </a:lnTo>
                <a:lnTo>
                  <a:pt x="2087345" y="548237"/>
                </a:lnTo>
                <a:cubicBezTo>
                  <a:pt x="2013509" y="946526"/>
                  <a:pt x="1825892" y="1335665"/>
                  <a:pt x="1524228" y="1662524"/>
                </a:cubicBezTo>
                <a:cubicBezTo>
                  <a:pt x="1122012" y="2098338"/>
                  <a:pt x="593201" y="2340917"/>
                  <a:pt x="63379" y="2380806"/>
                </a:cubicBezTo>
                <a:lnTo>
                  <a:pt x="0" y="2382543"/>
                </a:lnTo>
                <a:lnTo>
                  <a:pt x="439676" y="2014286"/>
                </a:lnTo>
                <a:close/>
              </a:path>
            </a:pathLst>
          </a:custGeom>
          <a:solidFill>
            <a:schemeClr val="accent1">
              <a:alpha val="6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C2CE9F-EA72-AC45-89C2-E0942D748CFE}"/>
              </a:ext>
            </a:extLst>
          </p:cNvPr>
          <p:cNvSpPr>
            <a:spLocks noGrp="1"/>
          </p:cNvSpPr>
          <p:nvPr>
            <p:ph type="title"/>
          </p:nvPr>
        </p:nvSpPr>
        <p:spPr>
          <a:xfrm>
            <a:off x="0" y="1"/>
            <a:ext cx="9144000" cy="1551792"/>
          </a:xfrm>
        </p:spPr>
        <p:txBody>
          <a:bodyPr>
            <a:normAutofit fontScale="90000"/>
          </a:bodyPr>
          <a:lstStyle/>
          <a:p>
            <a:r>
              <a:rPr lang="en-US" dirty="0"/>
              <a:t>Monitoring is critical for ensuring the quality of the delivered services</a:t>
            </a:r>
          </a:p>
        </p:txBody>
      </p:sp>
      <p:sp>
        <p:nvSpPr>
          <p:cNvPr id="4" name="Slide Number Placeholder 3">
            <a:extLst>
              <a:ext uri="{FF2B5EF4-FFF2-40B4-BE49-F238E27FC236}">
                <a16:creationId xmlns:a16="http://schemas.microsoft.com/office/drawing/2014/main" id="{F97BC554-58F9-6E47-875B-D1CF0DFD2205}"/>
              </a:ext>
            </a:extLst>
          </p:cNvPr>
          <p:cNvSpPr>
            <a:spLocks noGrp="1"/>
          </p:cNvSpPr>
          <p:nvPr>
            <p:ph type="sldNum" sz="quarter" idx="12"/>
          </p:nvPr>
        </p:nvSpPr>
        <p:spPr/>
        <p:txBody>
          <a:bodyPr/>
          <a:lstStyle/>
          <a:p>
            <a:fld id="{16D6CE68-A2D0-4148-AD8B-3294DC4CB750}" type="slidenum">
              <a:rPr lang="en-US" smtClean="0"/>
              <a:t>4</a:t>
            </a:fld>
            <a:endParaRPr lang="en-US" dirty="0"/>
          </a:p>
        </p:txBody>
      </p:sp>
      <p:sp>
        <p:nvSpPr>
          <p:cNvPr id="15" name="Freeform 14">
            <a:extLst>
              <a:ext uri="{FF2B5EF4-FFF2-40B4-BE49-F238E27FC236}">
                <a16:creationId xmlns:a16="http://schemas.microsoft.com/office/drawing/2014/main" id="{8F968102-70B6-4F43-9B1A-422CE593C10D}"/>
              </a:ext>
            </a:extLst>
          </p:cNvPr>
          <p:cNvSpPr/>
          <p:nvPr/>
        </p:nvSpPr>
        <p:spPr>
          <a:xfrm rot="19128835">
            <a:off x="1094558" y="1727567"/>
            <a:ext cx="2445525" cy="2080183"/>
          </a:xfrm>
          <a:custGeom>
            <a:avLst/>
            <a:gdLst>
              <a:gd name="connsiteX0" fmla="*/ 1683876 w 2445525"/>
              <a:gd name="connsiteY0" fmla="*/ 547760 h 2080183"/>
              <a:gd name="connsiteX1" fmla="*/ 2440610 w 2445525"/>
              <a:gd name="connsiteY1" fmla="*/ 1989066 h 2080183"/>
              <a:gd name="connsiteX2" fmla="*/ 2445525 w 2445525"/>
              <a:gd name="connsiteY2" fmla="*/ 2080183 h 2080183"/>
              <a:gd name="connsiteX3" fmla="*/ 2025942 w 2445525"/>
              <a:gd name="connsiteY3" fmla="*/ 1627310 h 2080183"/>
              <a:gd name="connsiteX4" fmla="*/ 1609977 w 2445525"/>
              <a:gd name="connsiteY4" fmla="*/ 2027570 h 2080183"/>
              <a:gd name="connsiteX5" fmla="*/ 1594118 w 2445525"/>
              <a:gd name="connsiteY5" fmla="*/ 1925913 h 2080183"/>
              <a:gd name="connsiteX6" fmla="*/ 1154853 w 2445525"/>
              <a:gd name="connsiteY6" fmla="*/ 1180456 h 2080183"/>
              <a:gd name="connsiteX7" fmla="*/ 477619 w 2445525"/>
              <a:gd name="connsiteY7" fmla="*/ 857938 h 2080183"/>
              <a:gd name="connsiteX8" fmla="*/ 438937 w 2445525"/>
              <a:gd name="connsiteY8" fmla="*/ 853452 h 2080183"/>
              <a:gd name="connsiteX9" fmla="*/ 431724 w 2445525"/>
              <a:gd name="connsiteY9" fmla="*/ 852616 h 2080183"/>
              <a:gd name="connsiteX10" fmla="*/ 316015 w 2445525"/>
              <a:gd name="connsiteY10" fmla="*/ 736749 h 2080183"/>
              <a:gd name="connsiteX11" fmla="*/ 0 w 2445525"/>
              <a:gd name="connsiteY11" fmla="*/ 420307 h 2080183"/>
              <a:gd name="connsiteX12" fmla="*/ 298632 w 2445525"/>
              <a:gd name="connsiteY12" fmla="*/ 125025 h 2080183"/>
              <a:gd name="connsiteX13" fmla="*/ 298632 w 2445525"/>
              <a:gd name="connsiteY13" fmla="*/ 125024 h 2080183"/>
              <a:gd name="connsiteX14" fmla="*/ 425075 w 2445525"/>
              <a:gd name="connsiteY14" fmla="*/ 0 h 2080183"/>
              <a:gd name="connsiteX15" fmla="*/ 432598 w 2445525"/>
              <a:gd name="connsiteY15" fmla="*/ 831 h 2080183"/>
              <a:gd name="connsiteX16" fmla="*/ 432599 w 2445525"/>
              <a:gd name="connsiteY16" fmla="*/ 831 h 2080183"/>
              <a:gd name="connsiteX17" fmla="*/ 555061 w 2445525"/>
              <a:gd name="connsiteY17" fmla="*/ 14364 h 2080183"/>
              <a:gd name="connsiteX18" fmla="*/ 1683876 w 2445525"/>
              <a:gd name="connsiteY18" fmla="*/ 547760 h 208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525" h="2080183">
                <a:moveTo>
                  <a:pt x="1683876" y="547760"/>
                </a:moveTo>
                <a:cubicBezTo>
                  <a:pt x="2130193" y="938290"/>
                  <a:pt x="2386697" y="1460488"/>
                  <a:pt x="2440610" y="1989066"/>
                </a:cubicBezTo>
                <a:lnTo>
                  <a:pt x="2445525" y="2080183"/>
                </a:lnTo>
                <a:lnTo>
                  <a:pt x="2025942" y="1627310"/>
                </a:lnTo>
                <a:lnTo>
                  <a:pt x="1609977" y="2027570"/>
                </a:lnTo>
                <a:lnTo>
                  <a:pt x="1594118" y="1925913"/>
                </a:lnTo>
                <a:cubicBezTo>
                  <a:pt x="1537912" y="1651147"/>
                  <a:pt x="1389687" y="1385937"/>
                  <a:pt x="1154853" y="1180456"/>
                </a:cubicBezTo>
                <a:cubicBezTo>
                  <a:pt x="953567" y="1004329"/>
                  <a:pt x="717232" y="897096"/>
                  <a:pt x="477619" y="857938"/>
                </a:cubicBezTo>
                <a:lnTo>
                  <a:pt x="438937" y="853452"/>
                </a:lnTo>
                <a:lnTo>
                  <a:pt x="431724" y="852616"/>
                </a:lnTo>
                <a:lnTo>
                  <a:pt x="316015" y="736749"/>
                </a:lnTo>
                <a:lnTo>
                  <a:pt x="0" y="420307"/>
                </a:lnTo>
                <a:lnTo>
                  <a:pt x="298632" y="125025"/>
                </a:lnTo>
                <a:lnTo>
                  <a:pt x="298632" y="125024"/>
                </a:lnTo>
                <a:lnTo>
                  <a:pt x="425075" y="0"/>
                </a:lnTo>
                <a:lnTo>
                  <a:pt x="432598" y="831"/>
                </a:lnTo>
                <a:lnTo>
                  <a:pt x="432599" y="831"/>
                </a:lnTo>
                <a:lnTo>
                  <a:pt x="555061" y="14364"/>
                </a:lnTo>
                <a:cubicBezTo>
                  <a:pt x="955166" y="77623"/>
                  <a:pt x="1349138" y="254863"/>
                  <a:pt x="1683876" y="547760"/>
                </a:cubicBez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C662DF65-B778-4641-A62D-95A446A516A3}"/>
              </a:ext>
            </a:extLst>
          </p:cNvPr>
          <p:cNvSpPr/>
          <p:nvPr/>
        </p:nvSpPr>
        <p:spPr>
          <a:xfrm rot="2977792">
            <a:off x="7076763" y="3097612"/>
            <a:ext cx="2080630" cy="2410855"/>
          </a:xfrm>
          <a:custGeom>
            <a:avLst/>
            <a:gdLst>
              <a:gd name="connsiteX0" fmla="*/ 0 w 2080630"/>
              <a:gd name="connsiteY0" fmla="*/ 8220 h 2410855"/>
              <a:gd name="connsiteX1" fmla="*/ 120990 w 2080630"/>
              <a:gd name="connsiteY1" fmla="*/ 304 h 2410855"/>
              <a:gd name="connsiteX2" fmla="*/ 1407088 w 2080630"/>
              <a:gd name="connsiteY2" fmla="*/ 453616 h 2410855"/>
              <a:gd name="connsiteX3" fmla="*/ 2080476 w 2080630"/>
              <a:gd name="connsiteY3" fmla="*/ 1847114 h 2410855"/>
              <a:gd name="connsiteX4" fmla="*/ 2080584 w 2080630"/>
              <a:gd name="connsiteY4" fmla="*/ 1949302 h 2410855"/>
              <a:gd name="connsiteX5" fmla="*/ 2080630 w 2080630"/>
              <a:gd name="connsiteY5" fmla="*/ 1992528 h 2410855"/>
              <a:gd name="connsiteX6" fmla="*/ 1934958 w 2080630"/>
              <a:gd name="connsiteY6" fmla="*/ 2146477 h 2410855"/>
              <a:gd name="connsiteX7" fmla="*/ 1934957 w 2080630"/>
              <a:gd name="connsiteY7" fmla="*/ 2146477 h 2410855"/>
              <a:gd name="connsiteX8" fmla="*/ 1684792 w 2080630"/>
              <a:gd name="connsiteY8" fmla="*/ 2410855 h 2410855"/>
              <a:gd name="connsiteX9" fmla="*/ 1408829 w 2080630"/>
              <a:gd name="connsiteY9" fmla="*/ 2137287 h 2410855"/>
              <a:gd name="connsiteX10" fmla="*/ 1408829 w 2080630"/>
              <a:gd name="connsiteY10" fmla="*/ 2137287 h 2410855"/>
              <a:gd name="connsiteX11" fmla="*/ 1252876 w 2080630"/>
              <a:gd name="connsiteY11" fmla="*/ 1982685 h 2410855"/>
              <a:gd name="connsiteX12" fmla="*/ 1252929 w 2080630"/>
              <a:gd name="connsiteY12" fmla="*/ 1971301 h 2410855"/>
              <a:gd name="connsiteX13" fmla="*/ 1253101 w 2080630"/>
              <a:gd name="connsiteY13" fmla="*/ 1933911 h 2410855"/>
              <a:gd name="connsiteX14" fmla="*/ 855610 w 2080630"/>
              <a:gd name="connsiteY14" fmla="*/ 1102286 h 2410855"/>
              <a:gd name="connsiteX15" fmla="*/ 88933 w 2080630"/>
              <a:gd name="connsiteY15" fmla="*/ 835383 h 2410855"/>
              <a:gd name="connsiteX16" fmla="*/ 30048 w 2080630"/>
              <a:gd name="connsiteY16" fmla="*/ 839576 h 2410855"/>
              <a:gd name="connsiteX17" fmla="*/ 405394 w 2080630"/>
              <a:gd name="connsiteY17" fmla="*/ 440107 h 24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0630" h="2410855">
                <a:moveTo>
                  <a:pt x="0" y="8220"/>
                </a:moveTo>
                <a:lnTo>
                  <a:pt x="120990" y="304"/>
                </a:lnTo>
                <a:cubicBezTo>
                  <a:pt x="581983" y="-7650"/>
                  <a:pt x="1038541" y="140289"/>
                  <a:pt x="1407088" y="453616"/>
                </a:cubicBezTo>
                <a:cubicBezTo>
                  <a:pt x="1828284" y="811705"/>
                  <a:pt x="2054777" y="1318007"/>
                  <a:pt x="2080476" y="1847114"/>
                </a:cubicBezTo>
                <a:lnTo>
                  <a:pt x="2080584" y="1949302"/>
                </a:lnTo>
                <a:lnTo>
                  <a:pt x="2080630" y="1992528"/>
                </a:lnTo>
                <a:lnTo>
                  <a:pt x="1934958" y="2146477"/>
                </a:lnTo>
                <a:lnTo>
                  <a:pt x="1934957" y="2146477"/>
                </a:lnTo>
                <a:lnTo>
                  <a:pt x="1684792" y="2410855"/>
                </a:lnTo>
                <a:lnTo>
                  <a:pt x="1408829" y="2137287"/>
                </a:lnTo>
                <a:lnTo>
                  <a:pt x="1408829" y="2137287"/>
                </a:lnTo>
                <a:lnTo>
                  <a:pt x="1252876" y="1982685"/>
                </a:lnTo>
                <a:lnTo>
                  <a:pt x="1252929" y="1971301"/>
                </a:lnTo>
                <a:lnTo>
                  <a:pt x="1253101" y="1933911"/>
                </a:lnTo>
                <a:cubicBezTo>
                  <a:pt x="1239551" y="1617363"/>
                  <a:pt x="1105983" y="1315145"/>
                  <a:pt x="855610" y="1102286"/>
                </a:cubicBezTo>
                <a:cubicBezTo>
                  <a:pt x="636533" y="916034"/>
                  <a:pt x="364322" y="829055"/>
                  <a:pt x="88933" y="835383"/>
                </a:cubicBezTo>
                <a:lnTo>
                  <a:pt x="30048" y="839576"/>
                </a:lnTo>
                <a:lnTo>
                  <a:pt x="405394" y="440107"/>
                </a:ln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5168AB3-0E9A-8C49-973B-37654A5112B6}"/>
              </a:ext>
            </a:extLst>
          </p:cNvPr>
          <p:cNvSpPr txBox="1"/>
          <p:nvPr/>
        </p:nvSpPr>
        <p:spPr>
          <a:xfrm rot="285297">
            <a:off x="5936037" y="2531327"/>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deploy</a:t>
            </a:r>
          </a:p>
        </p:txBody>
      </p:sp>
      <p:sp>
        <p:nvSpPr>
          <p:cNvPr id="146" name="TextBox 145">
            <a:extLst>
              <a:ext uri="{FF2B5EF4-FFF2-40B4-BE49-F238E27FC236}">
                <a16:creationId xmlns:a16="http://schemas.microsoft.com/office/drawing/2014/main" id="{625FEE71-5FDF-2948-87B2-1F21B3F9BFD6}"/>
              </a:ext>
            </a:extLst>
          </p:cNvPr>
          <p:cNvSpPr txBox="1"/>
          <p:nvPr/>
        </p:nvSpPr>
        <p:spPr>
          <a:xfrm rot="5562583">
            <a:off x="7058138" y="3917785"/>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operate</a:t>
            </a:r>
          </a:p>
        </p:txBody>
      </p:sp>
      <p:sp>
        <p:nvSpPr>
          <p:cNvPr id="148" name="TextBox 147">
            <a:extLst>
              <a:ext uri="{FF2B5EF4-FFF2-40B4-BE49-F238E27FC236}">
                <a16:creationId xmlns:a16="http://schemas.microsoft.com/office/drawing/2014/main" id="{40010A53-5377-FB4D-89E9-508FE8FE36E6}"/>
              </a:ext>
            </a:extLst>
          </p:cNvPr>
          <p:cNvSpPr txBox="1"/>
          <p:nvPr/>
        </p:nvSpPr>
        <p:spPr>
          <a:xfrm>
            <a:off x="1396376" y="5099652"/>
            <a:ext cx="2127379" cy="584775"/>
          </a:xfrm>
          <a:prstGeom prst="rect">
            <a:avLst/>
          </a:prstGeom>
          <a:noFill/>
        </p:spPr>
        <p:txBody>
          <a:bodyPr wrap="square" rtlCol="0">
            <a:prstTxWarp prst="textArchDown">
              <a:avLst/>
            </a:prstTxWarp>
            <a:spAutoFit/>
          </a:bodyPr>
          <a:lstStyle/>
          <a:p>
            <a:pPr algn="ctr"/>
            <a:r>
              <a:rPr lang="en-US" sz="3600" dirty="0">
                <a:latin typeface="Gill Sans" panose="020B0502020104020203" pitchFamily="34" charset="-79"/>
                <a:cs typeface="Gill Sans" panose="020B0502020104020203" pitchFamily="34" charset="-79"/>
              </a:rPr>
              <a:t>test</a:t>
            </a:r>
          </a:p>
        </p:txBody>
      </p:sp>
      <p:sp>
        <p:nvSpPr>
          <p:cNvPr id="150" name="TextBox 149">
            <a:extLst>
              <a:ext uri="{FF2B5EF4-FFF2-40B4-BE49-F238E27FC236}">
                <a16:creationId xmlns:a16="http://schemas.microsoft.com/office/drawing/2014/main" id="{0E5B3A9A-EBBD-3F4D-9156-515D28F97FFC}"/>
              </a:ext>
            </a:extLst>
          </p:cNvPr>
          <p:cNvSpPr txBox="1"/>
          <p:nvPr/>
        </p:nvSpPr>
        <p:spPr>
          <a:xfrm rot="16200000">
            <a:off x="-65160" y="3828642"/>
            <a:ext cx="2127379" cy="584775"/>
          </a:xfrm>
          <a:prstGeom prst="rect">
            <a:avLst/>
          </a:prstGeom>
          <a:noFill/>
        </p:spPr>
        <p:txBody>
          <a:bodyPr wrap="square" rtlCol="0">
            <a:prstTxWarp prst="textArchUp">
              <a:avLst>
                <a:gd name="adj" fmla="val 10461836"/>
              </a:avLst>
            </a:prstTxWarp>
            <a:spAutoFit/>
          </a:bodyPr>
          <a:lstStyle/>
          <a:p>
            <a:pPr algn="ctr"/>
            <a:r>
              <a:rPr lang="en-US" sz="3600" dirty="0">
                <a:latin typeface="Gill Sans" panose="020B0502020104020203" pitchFamily="34" charset="-79"/>
                <a:cs typeface="Gill Sans" panose="020B0502020104020203" pitchFamily="34" charset="-79"/>
              </a:rPr>
              <a:t>build</a:t>
            </a:r>
          </a:p>
        </p:txBody>
      </p:sp>
      <p:sp>
        <p:nvSpPr>
          <p:cNvPr id="151" name="TextBox 150">
            <a:extLst>
              <a:ext uri="{FF2B5EF4-FFF2-40B4-BE49-F238E27FC236}">
                <a16:creationId xmlns:a16="http://schemas.microsoft.com/office/drawing/2014/main" id="{0E88FEA9-DA28-F84E-8312-A7C325906083}"/>
              </a:ext>
            </a:extLst>
          </p:cNvPr>
          <p:cNvSpPr txBox="1"/>
          <p:nvPr/>
        </p:nvSpPr>
        <p:spPr>
          <a:xfrm rot="21394139">
            <a:off x="1145012" y="2551429"/>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code</a:t>
            </a:r>
          </a:p>
        </p:txBody>
      </p:sp>
      <p:sp>
        <p:nvSpPr>
          <p:cNvPr id="152" name="TextBox 151">
            <a:extLst>
              <a:ext uri="{FF2B5EF4-FFF2-40B4-BE49-F238E27FC236}">
                <a16:creationId xmlns:a16="http://schemas.microsoft.com/office/drawing/2014/main" id="{D87E2DE6-CE4F-DC4C-BE9F-FEFAF6BD106B}"/>
              </a:ext>
            </a:extLst>
          </p:cNvPr>
          <p:cNvSpPr txBox="1"/>
          <p:nvPr/>
        </p:nvSpPr>
        <p:spPr>
          <a:xfrm rot="2809339">
            <a:off x="2985627" y="3025714"/>
            <a:ext cx="1954657" cy="646331"/>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plan</a:t>
            </a:r>
          </a:p>
        </p:txBody>
      </p:sp>
      <p:sp>
        <p:nvSpPr>
          <p:cNvPr id="105" name="Freeform 104">
            <a:extLst>
              <a:ext uri="{FF2B5EF4-FFF2-40B4-BE49-F238E27FC236}">
                <a16:creationId xmlns:a16="http://schemas.microsoft.com/office/drawing/2014/main" id="{27E225D2-85C1-564C-9234-4B67DD65B830}"/>
              </a:ext>
            </a:extLst>
          </p:cNvPr>
          <p:cNvSpPr/>
          <p:nvPr/>
        </p:nvSpPr>
        <p:spPr>
          <a:xfrm rot="2895422">
            <a:off x="4130637" y="2130873"/>
            <a:ext cx="1178442" cy="3641945"/>
          </a:xfrm>
          <a:custGeom>
            <a:avLst/>
            <a:gdLst>
              <a:gd name="connsiteX0" fmla="*/ 6455 w 1178442"/>
              <a:gd name="connsiteY0" fmla="*/ 423679 h 3641945"/>
              <a:gd name="connsiteX1" fmla="*/ 23177 w 1178442"/>
              <a:gd name="connsiteY1" fmla="*/ 423441 h 3641945"/>
              <a:gd name="connsiteX2" fmla="*/ 455437 w 1178442"/>
              <a:gd name="connsiteY2" fmla="*/ 0 h 3641945"/>
              <a:gd name="connsiteX3" fmla="*/ 830272 w 1178442"/>
              <a:gd name="connsiteY3" fmla="*/ 411942 h 3641945"/>
              <a:gd name="connsiteX4" fmla="*/ 843002 w 1178442"/>
              <a:gd name="connsiteY4" fmla="*/ 411760 h 3641945"/>
              <a:gd name="connsiteX5" fmla="*/ 844695 w 1178442"/>
              <a:gd name="connsiteY5" fmla="*/ 427794 h 3641945"/>
              <a:gd name="connsiteX6" fmla="*/ 861395 w 1178442"/>
              <a:gd name="connsiteY6" fmla="*/ 446145 h 3641945"/>
              <a:gd name="connsiteX7" fmla="*/ 846633 w 1178442"/>
              <a:gd name="connsiteY7" fmla="*/ 446145 h 3641945"/>
              <a:gd name="connsiteX8" fmla="*/ 1178442 w 1178442"/>
              <a:gd name="connsiteY8" fmla="*/ 3587834 h 3641945"/>
              <a:gd name="connsiteX9" fmla="*/ 767286 w 1178442"/>
              <a:gd name="connsiteY9" fmla="*/ 3218462 h 3641945"/>
              <a:gd name="connsiteX10" fmla="*/ 512273 w 1178442"/>
              <a:gd name="connsiteY10" fmla="*/ 3490663 h 3641945"/>
              <a:gd name="connsiteX11" fmla="*/ 358060 w 1178442"/>
              <a:gd name="connsiteY11" fmla="*/ 3641778 h 3641945"/>
              <a:gd name="connsiteX12" fmla="*/ 346350 w 1178442"/>
              <a:gd name="connsiteY12" fmla="*/ 3641945 h 3641945"/>
              <a:gd name="connsiteX13" fmla="*/ 8827 w 1178442"/>
              <a:gd name="connsiteY13" fmla="*/ 446145 h 3641945"/>
              <a:gd name="connsiteX14" fmla="*/ 0 w 1178442"/>
              <a:gd name="connsiteY14" fmla="*/ 446145 h 3641945"/>
              <a:gd name="connsiteX15" fmla="*/ 7999 w 1178442"/>
              <a:gd name="connsiteY15" fmla="*/ 438309 h 3641945"/>
              <a:gd name="connsiteX16" fmla="*/ 6455 w 1178442"/>
              <a:gd name="connsiteY16" fmla="*/ 423679 h 364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8442" h="3641945">
                <a:moveTo>
                  <a:pt x="6455" y="423679"/>
                </a:moveTo>
                <a:lnTo>
                  <a:pt x="23177" y="423441"/>
                </a:lnTo>
                <a:lnTo>
                  <a:pt x="455437" y="0"/>
                </a:lnTo>
                <a:lnTo>
                  <a:pt x="830272" y="411942"/>
                </a:lnTo>
                <a:lnTo>
                  <a:pt x="843002" y="411760"/>
                </a:lnTo>
                <a:lnTo>
                  <a:pt x="844695" y="427794"/>
                </a:lnTo>
                <a:lnTo>
                  <a:pt x="861395" y="446145"/>
                </a:lnTo>
                <a:lnTo>
                  <a:pt x="846633" y="446145"/>
                </a:lnTo>
                <a:lnTo>
                  <a:pt x="1178442" y="3587834"/>
                </a:lnTo>
                <a:lnTo>
                  <a:pt x="767286" y="3218462"/>
                </a:lnTo>
                <a:lnTo>
                  <a:pt x="512273" y="3490663"/>
                </a:lnTo>
                <a:lnTo>
                  <a:pt x="358060" y="3641778"/>
                </a:lnTo>
                <a:lnTo>
                  <a:pt x="346350" y="3641945"/>
                </a:lnTo>
                <a:lnTo>
                  <a:pt x="8827" y="446145"/>
                </a:lnTo>
                <a:lnTo>
                  <a:pt x="0" y="446145"/>
                </a:lnTo>
                <a:lnTo>
                  <a:pt x="7999" y="438309"/>
                </a:lnTo>
                <a:lnTo>
                  <a:pt x="6455" y="423679"/>
                </a:lnTo>
                <a:close/>
              </a:path>
            </a:pathLst>
          </a:custGeom>
          <a:solidFill>
            <a:schemeClr val="accent6">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TextBox 153">
            <a:extLst>
              <a:ext uri="{FF2B5EF4-FFF2-40B4-BE49-F238E27FC236}">
                <a16:creationId xmlns:a16="http://schemas.microsoft.com/office/drawing/2014/main" id="{95964D76-963A-8A43-9CCE-04791D318CC2}"/>
              </a:ext>
            </a:extLst>
          </p:cNvPr>
          <p:cNvSpPr txBox="1"/>
          <p:nvPr/>
        </p:nvSpPr>
        <p:spPr>
          <a:xfrm rot="18746167">
            <a:off x="3605106" y="3587495"/>
            <a:ext cx="2059069" cy="658040"/>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release</a:t>
            </a:r>
          </a:p>
        </p:txBody>
      </p:sp>
      <p:sp>
        <p:nvSpPr>
          <p:cNvPr id="155" name="TextBox 154">
            <a:extLst>
              <a:ext uri="{FF2B5EF4-FFF2-40B4-BE49-F238E27FC236}">
                <a16:creationId xmlns:a16="http://schemas.microsoft.com/office/drawing/2014/main" id="{27077211-EE52-E949-844B-650FF0EB64A9}"/>
              </a:ext>
            </a:extLst>
          </p:cNvPr>
          <p:cNvSpPr txBox="1"/>
          <p:nvPr/>
        </p:nvSpPr>
        <p:spPr>
          <a:xfrm>
            <a:off x="1282972" y="3548088"/>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Dev</a:t>
            </a:r>
          </a:p>
        </p:txBody>
      </p:sp>
      <p:sp>
        <p:nvSpPr>
          <p:cNvPr id="156" name="TextBox 155">
            <a:extLst>
              <a:ext uri="{FF2B5EF4-FFF2-40B4-BE49-F238E27FC236}">
                <a16:creationId xmlns:a16="http://schemas.microsoft.com/office/drawing/2014/main" id="{90F652F1-7CB7-AA4B-A28B-7C7423D8BFD8}"/>
              </a:ext>
            </a:extLst>
          </p:cNvPr>
          <p:cNvSpPr txBox="1"/>
          <p:nvPr/>
        </p:nvSpPr>
        <p:spPr>
          <a:xfrm>
            <a:off x="5602832" y="3561692"/>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Ops</a:t>
            </a:r>
          </a:p>
        </p:txBody>
      </p:sp>
      <p:sp>
        <p:nvSpPr>
          <p:cNvPr id="132" name="Freeform 131">
            <a:extLst>
              <a:ext uri="{FF2B5EF4-FFF2-40B4-BE49-F238E27FC236}">
                <a16:creationId xmlns:a16="http://schemas.microsoft.com/office/drawing/2014/main" id="{C9FC7043-CF49-8A49-AC03-8E828727709F}"/>
              </a:ext>
            </a:extLst>
          </p:cNvPr>
          <p:cNvSpPr/>
          <p:nvPr/>
        </p:nvSpPr>
        <p:spPr>
          <a:xfrm rot="19191058">
            <a:off x="5509416" y="4207122"/>
            <a:ext cx="2014321" cy="2424358"/>
          </a:xfrm>
          <a:custGeom>
            <a:avLst/>
            <a:gdLst>
              <a:gd name="connsiteX0" fmla="*/ 401520 w 2014321"/>
              <a:gd name="connsiteY0" fmla="*/ 0 h 2424358"/>
              <a:gd name="connsiteX1" fmla="*/ 625768 w 2014321"/>
              <a:gd name="connsiteY1" fmla="*/ 246479 h 2424358"/>
              <a:gd name="connsiteX2" fmla="*/ 624269 w 2014321"/>
              <a:gd name="connsiteY2" fmla="*/ 246479 h 2424358"/>
              <a:gd name="connsiteX3" fmla="*/ 624270 w 2014321"/>
              <a:gd name="connsiteY3" fmla="*/ 246480 h 2424358"/>
              <a:gd name="connsiteX4" fmla="*/ 625768 w 2014321"/>
              <a:gd name="connsiteY4" fmla="*/ 246480 h 2424358"/>
              <a:gd name="connsiteX5" fmla="*/ 666551 w 2014321"/>
              <a:gd name="connsiteY5" fmla="*/ 291307 h 2424358"/>
              <a:gd name="connsiteX6" fmla="*/ 740987 w 2014321"/>
              <a:gd name="connsiteY6" fmla="*/ 370223 h 2424358"/>
              <a:gd name="connsiteX7" fmla="*/ 738337 w 2014321"/>
              <a:gd name="connsiteY7" fmla="*/ 370209 h 2424358"/>
              <a:gd name="connsiteX8" fmla="*/ 842966 w 2014321"/>
              <a:gd name="connsiteY8" fmla="*/ 485211 h 2424358"/>
              <a:gd name="connsiteX9" fmla="*/ 845621 w 2014321"/>
              <a:gd name="connsiteY9" fmla="*/ 500673 h 2424358"/>
              <a:gd name="connsiteX10" fmla="*/ 845620 w 2014321"/>
              <a:gd name="connsiteY10" fmla="*/ 500674 h 2424358"/>
              <a:gd name="connsiteX11" fmla="*/ 854611 w 2014321"/>
              <a:gd name="connsiteY11" fmla="*/ 553022 h 2424358"/>
              <a:gd name="connsiteX12" fmla="*/ 1303781 w 2014321"/>
              <a:gd name="connsiteY12" fmla="*/ 1287440 h 2424358"/>
              <a:gd name="connsiteX13" fmla="*/ 1983649 w 2014321"/>
              <a:gd name="connsiteY13" fmla="*/ 1595040 h 2424358"/>
              <a:gd name="connsiteX14" fmla="*/ 2014321 w 2014321"/>
              <a:gd name="connsiteY14" fmla="*/ 1597954 h 2424358"/>
              <a:gd name="connsiteX15" fmla="*/ 1605209 w 2014321"/>
              <a:gd name="connsiteY15" fmla="*/ 1998566 h 2424358"/>
              <a:gd name="connsiteX16" fmla="*/ 1999899 w 2014321"/>
              <a:gd name="connsiteY16" fmla="*/ 2424358 h 2424358"/>
              <a:gd name="connsiteX17" fmla="*/ 1913396 w 2014321"/>
              <a:gd name="connsiteY17" fmla="*/ 2416610 h 2424358"/>
              <a:gd name="connsiteX18" fmla="*/ 780252 w 2014321"/>
              <a:gd name="connsiteY18" fmla="*/ 1908068 h 2424358"/>
              <a:gd name="connsiteX19" fmla="*/ 4060 w 2014321"/>
              <a:gd name="connsiteY19" fmla="*/ 486180 h 2424358"/>
              <a:gd name="connsiteX20" fmla="*/ 2007 w 2014321"/>
              <a:gd name="connsiteY20" fmla="*/ 456555 h 2424358"/>
              <a:gd name="connsiteX21" fmla="*/ 2008 w 2014321"/>
              <a:gd name="connsiteY21" fmla="*/ 456555 h 2424358"/>
              <a:gd name="connsiteX22" fmla="*/ 0 w 2014321"/>
              <a:gd name="connsiteY22" fmla="*/ 427580 h 2424358"/>
              <a:gd name="connsiteX23" fmla="*/ 170061 w 2014321"/>
              <a:gd name="connsiteY23" fmla="*/ 246481 h 2424358"/>
              <a:gd name="connsiteX24" fmla="*/ 173758 w 2014321"/>
              <a:gd name="connsiteY24" fmla="*/ 246481 h 2424358"/>
              <a:gd name="connsiteX25" fmla="*/ 173759 w 2014321"/>
              <a:gd name="connsiteY25" fmla="*/ 246480 h 2424358"/>
              <a:gd name="connsiteX26" fmla="*/ 170062 w 2014321"/>
              <a:gd name="connsiteY26" fmla="*/ 246480 h 242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4321" h="2424358">
                <a:moveTo>
                  <a:pt x="401520" y="0"/>
                </a:moveTo>
                <a:lnTo>
                  <a:pt x="625768" y="246479"/>
                </a:lnTo>
                <a:lnTo>
                  <a:pt x="624269" y="246479"/>
                </a:lnTo>
                <a:lnTo>
                  <a:pt x="624270" y="246480"/>
                </a:lnTo>
                <a:lnTo>
                  <a:pt x="625768" y="246480"/>
                </a:lnTo>
                <a:lnTo>
                  <a:pt x="666551" y="291307"/>
                </a:lnTo>
                <a:lnTo>
                  <a:pt x="740987" y="370223"/>
                </a:lnTo>
                <a:lnTo>
                  <a:pt x="738337" y="370209"/>
                </a:lnTo>
                <a:lnTo>
                  <a:pt x="842966" y="485211"/>
                </a:lnTo>
                <a:lnTo>
                  <a:pt x="845621" y="500673"/>
                </a:lnTo>
                <a:lnTo>
                  <a:pt x="845620" y="500674"/>
                </a:lnTo>
                <a:lnTo>
                  <a:pt x="854611" y="553022"/>
                </a:lnTo>
                <a:cubicBezTo>
                  <a:pt x="914826" y="825920"/>
                  <a:pt x="1066602" y="1087370"/>
                  <a:pt x="1303781" y="1287440"/>
                </a:cubicBezTo>
                <a:cubicBezTo>
                  <a:pt x="1507077" y="1458929"/>
                  <a:pt x="1744249" y="1560969"/>
                  <a:pt x="1983649" y="1595040"/>
                </a:cubicBezTo>
                <a:lnTo>
                  <a:pt x="2014321" y="1597954"/>
                </a:lnTo>
                <a:lnTo>
                  <a:pt x="1605209" y="1998566"/>
                </a:lnTo>
                <a:lnTo>
                  <a:pt x="1999899" y="2424358"/>
                </a:lnTo>
                <a:lnTo>
                  <a:pt x="1913396" y="2416610"/>
                </a:lnTo>
                <a:cubicBezTo>
                  <a:pt x="1513679" y="2361842"/>
                  <a:pt x="1118332" y="2193252"/>
                  <a:pt x="780252" y="1908068"/>
                </a:cubicBezTo>
                <a:cubicBezTo>
                  <a:pt x="329479" y="1527822"/>
                  <a:pt x="65865" y="1012293"/>
                  <a:pt x="4060" y="486180"/>
                </a:cubicBezTo>
                <a:lnTo>
                  <a:pt x="2007" y="456555"/>
                </a:lnTo>
                <a:lnTo>
                  <a:pt x="2008" y="456555"/>
                </a:lnTo>
                <a:lnTo>
                  <a:pt x="0" y="427580"/>
                </a:lnTo>
                <a:lnTo>
                  <a:pt x="170061" y="246481"/>
                </a:lnTo>
                <a:lnTo>
                  <a:pt x="173758" y="246481"/>
                </a:lnTo>
                <a:lnTo>
                  <a:pt x="173759" y="246480"/>
                </a:lnTo>
                <a:lnTo>
                  <a:pt x="170062" y="246480"/>
                </a:ln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TextBox 146">
            <a:extLst>
              <a:ext uri="{FF2B5EF4-FFF2-40B4-BE49-F238E27FC236}">
                <a16:creationId xmlns:a16="http://schemas.microsoft.com/office/drawing/2014/main" id="{90363772-68A4-8B46-9CC7-128F504808FB}"/>
              </a:ext>
            </a:extLst>
          </p:cNvPr>
          <p:cNvSpPr txBox="1"/>
          <p:nvPr/>
        </p:nvSpPr>
        <p:spPr>
          <a:xfrm rot="819174">
            <a:off x="5382531" y="5099652"/>
            <a:ext cx="2127379" cy="584775"/>
          </a:xfrm>
          <a:prstGeom prst="rect">
            <a:avLst/>
          </a:prstGeom>
          <a:noFill/>
        </p:spPr>
        <p:txBody>
          <a:bodyPr wrap="square" rtlCol="0">
            <a:prstTxWarp prst="textArchDown">
              <a:avLst/>
            </a:prstTxWarp>
            <a:spAutoFit/>
          </a:bodyPr>
          <a:lstStyle/>
          <a:p>
            <a:pPr algn="ctr"/>
            <a:r>
              <a:rPr lang="en-US" sz="3600" b="1" dirty="0">
                <a:solidFill>
                  <a:schemeClr val="bg1"/>
                </a:solidFill>
                <a:latin typeface="Gill Sans" panose="020B0502020104020203" pitchFamily="34" charset="-79"/>
                <a:cs typeface="Gill Sans" panose="020B0502020104020203" pitchFamily="34" charset="-79"/>
              </a:rPr>
              <a:t>monitor</a:t>
            </a:r>
          </a:p>
        </p:txBody>
      </p:sp>
    </p:spTree>
    <p:extLst>
      <p:ext uri="{BB962C8B-B14F-4D97-AF65-F5344CB8AC3E}">
        <p14:creationId xmlns:p14="http://schemas.microsoft.com/office/powerpoint/2010/main" val="2766256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36" name="TextBox 35">
            <a:extLst>
              <a:ext uri="{FF2B5EF4-FFF2-40B4-BE49-F238E27FC236}">
                <a16:creationId xmlns:a16="http://schemas.microsoft.com/office/drawing/2014/main" id="{67BFAA5E-BA88-0E41-A5A9-0B471FDFCC04}"/>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 name="TextBox 1">
            <a:extLst>
              <a:ext uri="{FF2B5EF4-FFF2-40B4-BE49-F238E27FC236}">
                <a16:creationId xmlns:a16="http://schemas.microsoft.com/office/drawing/2014/main" id="{76D3014D-CAA7-3845-A742-4B97C2FADBC4}"/>
              </a:ext>
            </a:extLst>
          </p:cNvPr>
          <p:cNvSpPr txBox="1"/>
          <p:nvPr/>
        </p:nvSpPr>
        <p:spPr>
          <a:xfrm>
            <a:off x="1827949" y="6132952"/>
            <a:ext cx="25600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Generating Monitoring code </a:t>
            </a:r>
            <a:r>
              <a:rPr lang="en-US" b="1" dirty="0">
                <a:solidFill>
                  <a:srgbClr val="FF0000"/>
                </a:solidFill>
                <a:latin typeface="Gill Sans" panose="020B0502020104020203" pitchFamily="34" charset="-79"/>
                <a:cs typeface="Gill Sans" panose="020B0502020104020203" pitchFamily="34" charset="-79"/>
              </a:rPr>
              <a:t>right</a:t>
            </a:r>
            <a:endPar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endParaRPr>
          </a:p>
        </p:txBody>
      </p:sp>
      <p:sp>
        <p:nvSpPr>
          <p:cNvPr id="37" name="TextBox 36">
            <a:extLst>
              <a:ext uri="{FF2B5EF4-FFF2-40B4-BE49-F238E27FC236}">
                <a16:creationId xmlns:a16="http://schemas.microsoft.com/office/drawing/2014/main" id="{8A39AD37-44D3-EB4F-B17D-4A2BA760801F}"/>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8" name="TextBox 37">
            <a:extLst>
              <a:ext uri="{FF2B5EF4-FFF2-40B4-BE49-F238E27FC236}">
                <a16:creationId xmlns:a16="http://schemas.microsoft.com/office/drawing/2014/main" id="{63C0D833-9EFC-FA47-9659-F47F9F772E62}"/>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Using Monitoring data right</a:t>
            </a:r>
          </a:p>
        </p:txBody>
      </p:sp>
      <p:sp>
        <p:nvSpPr>
          <p:cNvPr id="28" name="TextBox 27">
            <a:extLst>
              <a:ext uri="{FF2B5EF4-FFF2-40B4-BE49-F238E27FC236}">
                <a16:creationId xmlns:a16="http://schemas.microsoft.com/office/drawing/2014/main" id="{35E82902-2ACB-D24A-8A2D-79E6FC16990C}"/>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29" name="TextBox 28">
            <a:extLst>
              <a:ext uri="{FF2B5EF4-FFF2-40B4-BE49-F238E27FC236}">
                <a16:creationId xmlns:a16="http://schemas.microsoft.com/office/drawing/2014/main" id="{5506B537-4179-FB47-BE98-F0B47CA3FC2C}"/>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Tree>
    <p:extLst>
      <p:ext uri="{BB962C8B-B14F-4D97-AF65-F5344CB8AC3E}">
        <p14:creationId xmlns:p14="http://schemas.microsoft.com/office/powerpoint/2010/main" val="136946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9A0C4C99-B9E0-C94E-8563-49259A43CA21}"/>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0" name="TextBox 29">
            <a:extLst>
              <a:ext uri="{FF2B5EF4-FFF2-40B4-BE49-F238E27FC236}">
                <a16:creationId xmlns:a16="http://schemas.microsoft.com/office/drawing/2014/main" id="{A7DE6FA6-0E04-D448-85C2-1384238E0FEC}"/>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2" name="TextBox 31">
            <a:extLst>
              <a:ext uri="{FF2B5EF4-FFF2-40B4-BE49-F238E27FC236}">
                <a16:creationId xmlns:a16="http://schemas.microsoft.com/office/drawing/2014/main" id="{5E26FEFB-5C48-5643-87D1-78FA8EE267A6}"/>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59E57469-E2C2-0E40-B5D5-47C261524AA4}"/>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
        <p:nvSpPr>
          <p:cNvPr id="2" name="TextBox 1">
            <a:extLst>
              <a:ext uri="{FF2B5EF4-FFF2-40B4-BE49-F238E27FC236}">
                <a16:creationId xmlns:a16="http://schemas.microsoft.com/office/drawing/2014/main" id="{1E5D1109-4755-EC2E-506C-08D2DCF22C2B}"/>
              </a:ext>
            </a:extLst>
          </p:cNvPr>
          <p:cNvSpPr txBox="1"/>
          <p:nvPr/>
        </p:nvSpPr>
        <p:spPr>
          <a:xfrm>
            <a:off x="1827949" y="6132952"/>
            <a:ext cx="25600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Generating Monitoring code </a:t>
            </a:r>
            <a:r>
              <a:rPr lang="en-US" b="1" dirty="0">
                <a:solidFill>
                  <a:srgbClr val="FF0000"/>
                </a:solidFill>
                <a:latin typeface="Gill Sans" panose="020B0502020104020203" pitchFamily="34" charset="-79"/>
                <a:cs typeface="Gill Sans" panose="020B0502020104020203" pitchFamily="34" charset="-79"/>
              </a:rPr>
              <a:t>right</a:t>
            </a:r>
            <a:endPar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endParaRPr>
          </a:p>
        </p:txBody>
      </p:sp>
      <p:sp>
        <p:nvSpPr>
          <p:cNvPr id="3" name="TextBox 2">
            <a:extLst>
              <a:ext uri="{FF2B5EF4-FFF2-40B4-BE49-F238E27FC236}">
                <a16:creationId xmlns:a16="http://schemas.microsoft.com/office/drawing/2014/main" id="{AFA2CEBB-1561-12AF-C51A-61C9DDAC21E3}"/>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Using Monitoring data right</a:t>
            </a:r>
          </a:p>
        </p:txBody>
      </p:sp>
    </p:spTree>
    <p:extLst>
      <p:ext uri="{BB962C8B-B14F-4D97-AF65-F5344CB8AC3E}">
        <p14:creationId xmlns:p14="http://schemas.microsoft.com/office/powerpoint/2010/main" val="410148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6CF28960-33AE-054C-A1F2-523891379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96" y="4444650"/>
            <a:ext cx="8328708" cy="2682126"/>
          </a:xfrm>
          <a:prstGeom prst="rect">
            <a:avLst/>
          </a:prstGeom>
        </p:spPr>
      </p:pic>
      <p:sp>
        <p:nvSpPr>
          <p:cNvPr id="2" name="Title 1">
            <a:extLst>
              <a:ext uri="{FF2B5EF4-FFF2-40B4-BE49-F238E27FC236}">
                <a16:creationId xmlns:a16="http://schemas.microsoft.com/office/drawing/2014/main" id="{516478B4-AF4E-C045-9CBE-CD0B73536B8C}"/>
              </a:ext>
            </a:extLst>
          </p:cNvPr>
          <p:cNvSpPr>
            <a:spLocks noGrp="1"/>
          </p:cNvSpPr>
          <p:nvPr>
            <p:ph type="title"/>
          </p:nvPr>
        </p:nvSpPr>
        <p:spPr/>
        <p:txBody>
          <a:bodyPr/>
          <a:lstStyle/>
          <a:p>
            <a:r>
              <a:rPr lang="en-US" dirty="0"/>
              <a:t>Log parsing is the first step for many log analysis tasks</a:t>
            </a:r>
          </a:p>
        </p:txBody>
      </p:sp>
      <p:sp>
        <p:nvSpPr>
          <p:cNvPr id="4" name="Slide Number Placeholder 3">
            <a:extLst>
              <a:ext uri="{FF2B5EF4-FFF2-40B4-BE49-F238E27FC236}">
                <a16:creationId xmlns:a16="http://schemas.microsoft.com/office/drawing/2014/main" id="{62D3A65D-202A-1544-83B6-028E607CE83E}"/>
              </a:ext>
            </a:extLst>
          </p:cNvPr>
          <p:cNvSpPr>
            <a:spLocks noGrp="1"/>
          </p:cNvSpPr>
          <p:nvPr>
            <p:ph type="sldNum" sz="quarter" idx="12"/>
          </p:nvPr>
        </p:nvSpPr>
        <p:spPr/>
        <p:txBody>
          <a:bodyPr/>
          <a:lstStyle/>
          <a:p>
            <a:fld id="{16D6CE68-A2D0-4148-AD8B-3294DC4CB750}" type="slidenum">
              <a:rPr lang="en-US" smtClean="0"/>
              <a:t>42</a:t>
            </a:fld>
            <a:endParaRPr lang="en-US" dirty="0"/>
          </a:p>
        </p:txBody>
      </p:sp>
      <p:grpSp>
        <p:nvGrpSpPr>
          <p:cNvPr id="8" name="Group 7">
            <a:extLst>
              <a:ext uri="{FF2B5EF4-FFF2-40B4-BE49-F238E27FC236}">
                <a16:creationId xmlns:a16="http://schemas.microsoft.com/office/drawing/2014/main" id="{A2F5F800-3B07-AA45-B28A-7A6E7300284C}"/>
              </a:ext>
            </a:extLst>
          </p:cNvPr>
          <p:cNvGrpSpPr/>
          <p:nvPr/>
        </p:nvGrpSpPr>
        <p:grpSpPr>
          <a:xfrm>
            <a:off x="6431626" y="1807539"/>
            <a:ext cx="1960862" cy="1022413"/>
            <a:chOff x="6599439" y="4774746"/>
            <a:chExt cx="1960862" cy="1022413"/>
          </a:xfrm>
        </p:grpSpPr>
        <p:sp>
          <p:nvSpPr>
            <p:cNvPr id="9" name="Rounded Rectangle 8">
              <a:extLst>
                <a:ext uri="{FF2B5EF4-FFF2-40B4-BE49-F238E27FC236}">
                  <a16:creationId xmlns:a16="http://schemas.microsoft.com/office/drawing/2014/main" id="{95950126-E7E5-A94F-8A46-928D648EC801}"/>
                </a:ext>
              </a:extLst>
            </p:cNvPr>
            <p:cNvSpPr/>
            <p:nvPr/>
          </p:nvSpPr>
          <p:spPr>
            <a:xfrm rot="21449732">
              <a:off x="6666149" y="4840352"/>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rgbClr val="C00000"/>
                  </a:solidFill>
                  <a:latin typeface="Gill Sans SemiBold" panose="020B0502020104020203" pitchFamily="34" charset="-79"/>
                  <a:cs typeface="Gill Sans SemiBold" panose="020B0502020104020203" pitchFamily="34" charset="-79"/>
                </a:rPr>
                <a:t>Fault diagnostics</a:t>
              </a:r>
              <a:endParaRPr lang="en-US" sz="2000" b="1" dirty="0">
                <a:solidFill>
                  <a:srgbClr val="C00000"/>
                </a:solidFill>
                <a:latin typeface="Gill Sans SemiBold" panose="020B0502020104020203" pitchFamily="34" charset="-79"/>
                <a:cs typeface="Gill Sans SemiBold" panose="020B0502020104020203" pitchFamily="34" charset="-79"/>
              </a:endParaRPr>
            </a:p>
          </p:txBody>
        </p:sp>
        <p:pic>
          <p:nvPicPr>
            <p:cNvPr id="10" name="Picture 6" descr="stamp-effects3">
              <a:extLst>
                <a:ext uri="{FF2B5EF4-FFF2-40B4-BE49-F238E27FC236}">
                  <a16:creationId xmlns:a16="http://schemas.microsoft.com/office/drawing/2014/main" id="{4719E367-5901-CF4B-8DF9-70FA2EF91E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49732">
              <a:off x="6599439" y="4774746"/>
              <a:ext cx="1960862" cy="10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1" name="Group 10">
            <a:extLst>
              <a:ext uri="{FF2B5EF4-FFF2-40B4-BE49-F238E27FC236}">
                <a16:creationId xmlns:a16="http://schemas.microsoft.com/office/drawing/2014/main" id="{840DE27C-2259-5641-9ABC-5D0841A80E71}"/>
              </a:ext>
            </a:extLst>
          </p:cNvPr>
          <p:cNvGrpSpPr/>
          <p:nvPr/>
        </p:nvGrpSpPr>
        <p:grpSpPr>
          <a:xfrm>
            <a:off x="3615949" y="1858179"/>
            <a:ext cx="1912102" cy="980876"/>
            <a:chOff x="6583047" y="3508561"/>
            <a:chExt cx="1912102" cy="980876"/>
          </a:xfrm>
        </p:grpSpPr>
        <p:sp>
          <p:nvSpPr>
            <p:cNvPr id="12" name="Rounded Rectangle 11">
              <a:extLst>
                <a:ext uri="{FF2B5EF4-FFF2-40B4-BE49-F238E27FC236}">
                  <a16:creationId xmlns:a16="http://schemas.microsoft.com/office/drawing/2014/main" id="{1B2D983C-339F-EB45-8977-728272AFD7F5}"/>
                </a:ext>
              </a:extLst>
            </p:cNvPr>
            <p:cNvSpPr/>
            <p:nvPr/>
          </p:nvSpPr>
          <p:spPr>
            <a:xfrm rot="21319007">
              <a:off x="6620241" y="3562511"/>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ill Sans SemiBold" panose="020B0502020104020203" pitchFamily="34" charset="-79"/>
                  <a:cs typeface="Gill Sans SemiBold" panose="020B0502020104020203" pitchFamily="34" charset="-79"/>
                </a:rPr>
                <a:t>Anomaly detection</a:t>
              </a:r>
            </a:p>
          </p:txBody>
        </p:sp>
        <p:pic>
          <p:nvPicPr>
            <p:cNvPr id="13" name="Picture 6" descr="stamp-effects3">
              <a:extLst>
                <a:ext uri="{FF2B5EF4-FFF2-40B4-BE49-F238E27FC236}">
                  <a16:creationId xmlns:a16="http://schemas.microsoft.com/office/drawing/2014/main" id="{8E6849DD-943D-524C-AE95-AB1E6EA19D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9007">
              <a:off x="6583047" y="3508561"/>
              <a:ext cx="1912102" cy="98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B4C5CB6B-AD04-A04B-B99F-31897AB7FC81}"/>
              </a:ext>
            </a:extLst>
          </p:cNvPr>
          <p:cNvGrpSpPr/>
          <p:nvPr/>
        </p:nvGrpSpPr>
        <p:grpSpPr>
          <a:xfrm>
            <a:off x="735894" y="1840728"/>
            <a:ext cx="2124038" cy="956036"/>
            <a:chOff x="6562263" y="2229395"/>
            <a:chExt cx="1956526" cy="956036"/>
          </a:xfrm>
        </p:grpSpPr>
        <p:sp>
          <p:nvSpPr>
            <p:cNvPr id="15" name="Rounded Rectangle 14">
              <a:extLst>
                <a:ext uri="{FF2B5EF4-FFF2-40B4-BE49-F238E27FC236}">
                  <a16:creationId xmlns:a16="http://schemas.microsoft.com/office/drawing/2014/main" id="{ADC05CBF-D47A-E144-B323-5D1FECAFEC66}"/>
                </a:ext>
              </a:extLst>
            </p:cNvPr>
            <p:cNvSpPr/>
            <p:nvPr/>
          </p:nvSpPr>
          <p:spPr>
            <a:xfrm rot="21449732">
              <a:off x="6619517" y="2277397"/>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2000" b="1" dirty="0">
                  <a:solidFill>
                    <a:srgbClr val="C00000"/>
                  </a:solidFill>
                  <a:latin typeface="Gill Sans SemiBold" panose="020B0502020104020203" pitchFamily="34" charset="-79"/>
                  <a:cs typeface="Gill Sans SemiBold" panose="020B0502020104020203" pitchFamily="34" charset="-79"/>
                </a:rPr>
                <a:t>System </a:t>
              </a:r>
              <a:r>
                <a:rPr lang="en-US" b="1" dirty="0">
                  <a:solidFill>
                    <a:srgbClr val="C00000"/>
                  </a:solidFill>
                  <a:latin typeface="Gill Sans SemiBold" panose="020B0502020104020203" pitchFamily="34" charset="-79"/>
                  <a:cs typeface="Gill Sans SemiBold" panose="020B0502020104020203" pitchFamily="34" charset="-79"/>
                </a:rPr>
                <a:t>comprehension</a:t>
              </a:r>
            </a:p>
          </p:txBody>
        </p:sp>
        <p:pic>
          <p:nvPicPr>
            <p:cNvPr id="16" name="Picture 6" descr="stamp-effects3">
              <a:extLst>
                <a:ext uri="{FF2B5EF4-FFF2-40B4-BE49-F238E27FC236}">
                  <a16:creationId xmlns:a16="http://schemas.microsoft.com/office/drawing/2014/main" id="{A9BC333C-9BA9-8E43-ADC7-08D1F2AB4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49732">
              <a:off x="6562263" y="2229395"/>
              <a:ext cx="1956526" cy="95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3" name="Title 1">
            <a:extLst>
              <a:ext uri="{FF2B5EF4-FFF2-40B4-BE49-F238E27FC236}">
                <a16:creationId xmlns:a16="http://schemas.microsoft.com/office/drawing/2014/main" id="{A7AE0D64-8B76-5946-A239-A4243516BE87}"/>
              </a:ext>
            </a:extLst>
          </p:cNvPr>
          <p:cNvSpPr txBox="1">
            <a:spLocks/>
          </p:cNvSpPr>
          <p:nvPr/>
        </p:nvSpPr>
        <p:spPr>
          <a:xfrm>
            <a:off x="285750" y="6160946"/>
            <a:ext cx="8451450" cy="965830"/>
          </a:xfrm>
          <a:prstGeom prst="rect">
            <a:avLst/>
          </a:prstGeom>
          <a:solidFill>
            <a:srgbClr val="FFFFFF"/>
          </a:solidFill>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7200" b="1" dirty="0">
              <a:solidFill>
                <a:srgbClr val="FF0000"/>
              </a:solidFill>
            </a:endParaRPr>
          </a:p>
        </p:txBody>
      </p:sp>
      <p:sp>
        <p:nvSpPr>
          <p:cNvPr id="17" name="Rectangle 16">
            <a:extLst>
              <a:ext uri="{FF2B5EF4-FFF2-40B4-BE49-F238E27FC236}">
                <a16:creationId xmlns:a16="http://schemas.microsoft.com/office/drawing/2014/main" id="{82B889B9-18BA-5E45-8CC0-727649CBC95A}"/>
              </a:ext>
            </a:extLst>
          </p:cNvPr>
          <p:cNvSpPr/>
          <p:nvPr/>
        </p:nvSpPr>
        <p:spPr>
          <a:xfrm>
            <a:off x="4571154" y="4704872"/>
            <a:ext cx="1083652" cy="3282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26D8B3-0233-BF4A-BCEF-294FB656835D}"/>
              </a:ext>
            </a:extLst>
          </p:cNvPr>
          <p:cNvSpPr/>
          <p:nvPr/>
        </p:nvSpPr>
        <p:spPr>
          <a:xfrm>
            <a:off x="4099508" y="5621589"/>
            <a:ext cx="1393016" cy="3282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1F42692-3B99-4DA1-AABE-7DE8CC0280A9}"/>
              </a:ext>
            </a:extLst>
          </p:cNvPr>
          <p:cNvSpPr txBox="1"/>
          <p:nvPr/>
        </p:nvSpPr>
        <p:spPr>
          <a:xfrm>
            <a:off x="716020" y="3227085"/>
            <a:ext cx="8021180" cy="646331"/>
          </a:xfrm>
          <a:prstGeom prst="rect">
            <a:avLst/>
          </a:prstGeom>
          <a:noFill/>
        </p:spPr>
        <p:txBody>
          <a:bodyPr wrap="square">
            <a:spAutoFit/>
          </a:bodyPr>
          <a:lstStyle/>
          <a:p>
            <a:r>
              <a:rPr lang="en-US" b="0" i="0" dirty="0">
                <a:solidFill>
                  <a:srgbClr val="202124"/>
                </a:solidFill>
                <a:effectLst/>
                <a:latin typeface="arial" panose="020B0604020202020204" pitchFamily="34" charset="0"/>
              </a:rPr>
              <a:t>Parsing is </a:t>
            </a:r>
            <a:r>
              <a:rPr lang="en-US" b="1" i="0" dirty="0">
                <a:solidFill>
                  <a:srgbClr val="202124"/>
                </a:solidFill>
                <a:effectLst/>
                <a:latin typeface="arial" panose="020B0604020202020204" pitchFamily="34" charset="0"/>
              </a:rPr>
              <a:t>the process of splitting unstructured log data into structured data format.</a:t>
            </a:r>
            <a:endParaRPr lang="LID4096" dirty="0"/>
          </a:p>
        </p:txBody>
      </p:sp>
    </p:spTree>
    <p:extLst>
      <p:ext uri="{BB962C8B-B14F-4D97-AF65-F5344CB8AC3E}">
        <p14:creationId xmlns:p14="http://schemas.microsoft.com/office/powerpoint/2010/main" val="26332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6CF28960-33AE-054C-A1F2-523891379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00" y="3312904"/>
            <a:ext cx="8328708" cy="2682126"/>
          </a:xfrm>
          <a:prstGeom prst="rect">
            <a:avLst/>
          </a:prstGeom>
        </p:spPr>
      </p:pic>
      <p:sp>
        <p:nvSpPr>
          <p:cNvPr id="2" name="Title 1">
            <a:extLst>
              <a:ext uri="{FF2B5EF4-FFF2-40B4-BE49-F238E27FC236}">
                <a16:creationId xmlns:a16="http://schemas.microsoft.com/office/drawing/2014/main" id="{516478B4-AF4E-C045-9CBE-CD0B73536B8C}"/>
              </a:ext>
            </a:extLst>
          </p:cNvPr>
          <p:cNvSpPr>
            <a:spLocks noGrp="1"/>
          </p:cNvSpPr>
          <p:nvPr>
            <p:ph type="title"/>
          </p:nvPr>
        </p:nvSpPr>
        <p:spPr/>
        <p:txBody>
          <a:bodyPr/>
          <a:lstStyle/>
          <a:p>
            <a:r>
              <a:rPr lang="en-US" dirty="0"/>
              <a:t>Log parsing is the first step for many log analysis tasks</a:t>
            </a:r>
          </a:p>
        </p:txBody>
      </p:sp>
      <p:sp>
        <p:nvSpPr>
          <p:cNvPr id="4" name="Slide Number Placeholder 3">
            <a:extLst>
              <a:ext uri="{FF2B5EF4-FFF2-40B4-BE49-F238E27FC236}">
                <a16:creationId xmlns:a16="http://schemas.microsoft.com/office/drawing/2014/main" id="{62D3A65D-202A-1544-83B6-028E607CE83E}"/>
              </a:ext>
            </a:extLst>
          </p:cNvPr>
          <p:cNvSpPr>
            <a:spLocks noGrp="1"/>
          </p:cNvSpPr>
          <p:nvPr>
            <p:ph type="sldNum" sz="quarter" idx="12"/>
          </p:nvPr>
        </p:nvSpPr>
        <p:spPr/>
        <p:txBody>
          <a:bodyPr/>
          <a:lstStyle/>
          <a:p>
            <a:fld id="{16D6CE68-A2D0-4148-AD8B-3294DC4CB750}" type="slidenum">
              <a:rPr lang="en-US" smtClean="0"/>
              <a:t>43</a:t>
            </a:fld>
            <a:endParaRPr lang="en-US" dirty="0"/>
          </a:p>
        </p:txBody>
      </p:sp>
      <p:grpSp>
        <p:nvGrpSpPr>
          <p:cNvPr id="8" name="Group 7">
            <a:extLst>
              <a:ext uri="{FF2B5EF4-FFF2-40B4-BE49-F238E27FC236}">
                <a16:creationId xmlns:a16="http://schemas.microsoft.com/office/drawing/2014/main" id="{A2F5F800-3B07-AA45-B28A-7A6E7300284C}"/>
              </a:ext>
            </a:extLst>
          </p:cNvPr>
          <p:cNvGrpSpPr/>
          <p:nvPr/>
        </p:nvGrpSpPr>
        <p:grpSpPr>
          <a:xfrm>
            <a:off x="6431626" y="1807539"/>
            <a:ext cx="1960862" cy="1022413"/>
            <a:chOff x="6599439" y="4774746"/>
            <a:chExt cx="1960862" cy="1022413"/>
          </a:xfrm>
        </p:grpSpPr>
        <p:sp>
          <p:nvSpPr>
            <p:cNvPr id="9" name="Rounded Rectangle 8">
              <a:extLst>
                <a:ext uri="{FF2B5EF4-FFF2-40B4-BE49-F238E27FC236}">
                  <a16:creationId xmlns:a16="http://schemas.microsoft.com/office/drawing/2014/main" id="{95950126-E7E5-A94F-8A46-928D648EC801}"/>
                </a:ext>
              </a:extLst>
            </p:cNvPr>
            <p:cNvSpPr/>
            <p:nvPr/>
          </p:nvSpPr>
          <p:spPr>
            <a:xfrm rot="21449732">
              <a:off x="6666149" y="4840352"/>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rgbClr val="C00000"/>
                  </a:solidFill>
                  <a:latin typeface="Gill Sans SemiBold" panose="020B0502020104020203" pitchFamily="34" charset="-79"/>
                  <a:cs typeface="Gill Sans SemiBold" panose="020B0502020104020203" pitchFamily="34" charset="-79"/>
                </a:rPr>
                <a:t>Fault diagnostics</a:t>
              </a:r>
              <a:endParaRPr lang="en-US" sz="2000" b="1" dirty="0">
                <a:solidFill>
                  <a:srgbClr val="C00000"/>
                </a:solidFill>
                <a:latin typeface="Gill Sans SemiBold" panose="020B0502020104020203" pitchFamily="34" charset="-79"/>
                <a:cs typeface="Gill Sans SemiBold" panose="020B0502020104020203" pitchFamily="34" charset="-79"/>
              </a:endParaRPr>
            </a:p>
          </p:txBody>
        </p:sp>
        <p:pic>
          <p:nvPicPr>
            <p:cNvPr id="10" name="Picture 6" descr="stamp-effects3">
              <a:extLst>
                <a:ext uri="{FF2B5EF4-FFF2-40B4-BE49-F238E27FC236}">
                  <a16:creationId xmlns:a16="http://schemas.microsoft.com/office/drawing/2014/main" id="{4719E367-5901-CF4B-8DF9-70FA2EF91E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49732">
              <a:off x="6599439" y="4774746"/>
              <a:ext cx="1960862" cy="10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1" name="Group 10">
            <a:extLst>
              <a:ext uri="{FF2B5EF4-FFF2-40B4-BE49-F238E27FC236}">
                <a16:creationId xmlns:a16="http://schemas.microsoft.com/office/drawing/2014/main" id="{840DE27C-2259-5641-9ABC-5D0841A80E71}"/>
              </a:ext>
            </a:extLst>
          </p:cNvPr>
          <p:cNvGrpSpPr/>
          <p:nvPr/>
        </p:nvGrpSpPr>
        <p:grpSpPr>
          <a:xfrm>
            <a:off x="3615949" y="1858179"/>
            <a:ext cx="1912102" cy="980876"/>
            <a:chOff x="6583047" y="3508561"/>
            <a:chExt cx="1912102" cy="980876"/>
          </a:xfrm>
        </p:grpSpPr>
        <p:sp>
          <p:nvSpPr>
            <p:cNvPr id="12" name="Rounded Rectangle 11">
              <a:extLst>
                <a:ext uri="{FF2B5EF4-FFF2-40B4-BE49-F238E27FC236}">
                  <a16:creationId xmlns:a16="http://schemas.microsoft.com/office/drawing/2014/main" id="{1B2D983C-339F-EB45-8977-728272AFD7F5}"/>
                </a:ext>
              </a:extLst>
            </p:cNvPr>
            <p:cNvSpPr/>
            <p:nvPr/>
          </p:nvSpPr>
          <p:spPr>
            <a:xfrm rot="21319007">
              <a:off x="6620241" y="3562511"/>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ill Sans SemiBold" panose="020B0502020104020203" pitchFamily="34" charset="-79"/>
                  <a:cs typeface="Gill Sans SemiBold" panose="020B0502020104020203" pitchFamily="34" charset="-79"/>
                </a:rPr>
                <a:t>Anomaly detection</a:t>
              </a:r>
            </a:p>
          </p:txBody>
        </p:sp>
        <p:pic>
          <p:nvPicPr>
            <p:cNvPr id="13" name="Picture 6" descr="stamp-effects3">
              <a:extLst>
                <a:ext uri="{FF2B5EF4-FFF2-40B4-BE49-F238E27FC236}">
                  <a16:creationId xmlns:a16="http://schemas.microsoft.com/office/drawing/2014/main" id="{8E6849DD-943D-524C-AE95-AB1E6EA19D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9007">
              <a:off x="6583047" y="3508561"/>
              <a:ext cx="1912102" cy="98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7" name="Rectangle 16">
            <a:extLst>
              <a:ext uri="{FF2B5EF4-FFF2-40B4-BE49-F238E27FC236}">
                <a16:creationId xmlns:a16="http://schemas.microsoft.com/office/drawing/2014/main" id="{57AEF90D-97B9-EC46-9EFE-4601346CABB7}"/>
              </a:ext>
            </a:extLst>
          </p:cNvPr>
          <p:cNvSpPr/>
          <p:nvPr/>
        </p:nvSpPr>
        <p:spPr>
          <a:xfrm>
            <a:off x="4571154" y="5181602"/>
            <a:ext cx="2943338" cy="3282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8E22F3-AE33-8C46-91BC-982433C3C521}"/>
              </a:ext>
            </a:extLst>
          </p:cNvPr>
          <p:cNvSpPr/>
          <p:nvPr/>
        </p:nvSpPr>
        <p:spPr>
          <a:xfrm>
            <a:off x="5204200" y="5511417"/>
            <a:ext cx="1372446" cy="3282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ED88A76-1A37-4D0C-99B8-8D43F7304065}"/>
              </a:ext>
            </a:extLst>
          </p:cNvPr>
          <p:cNvGrpSpPr/>
          <p:nvPr/>
        </p:nvGrpSpPr>
        <p:grpSpPr>
          <a:xfrm>
            <a:off x="735894" y="1840728"/>
            <a:ext cx="2124038" cy="956036"/>
            <a:chOff x="6562263" y="2229395"/>
            <a:chExt cx="1956526" cy="956036"/>
          </a:xfrm>
        </p:grpSpPr>
        <p:sp>
          <p:nvSpPr>
            <p:cNvPr id="20" name="Rounded Rectangle 14">
              <a:extLst>
                <a:ext uri="{FF2B5EF4-FFF2-40B4-BE49-F238E27FC236}">
                  <a16:creationId xmlns:a16="http://schemas.microsoft.com/office/drawing/2014/main" id="{1327EF84-6B58-4450-B0FC-8B548EEA8796}"/>
                </a:ext>
              </a:extLst>
            </p:cNvPr>
            <p:cNvSpPr/>
            <p:nvPr/>
          </p:nvSpPr>
          <p:spPr>
            <a:xfrm rot="21449732">
              <a:off x="6619517" y="2277397"/>
              <a:ext cx="1836023" cy="868757"/>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US" sz="2000" b="1" dirty="0">
                  <a:solidFill>
                    <a:srgbClr val="C00000"/>
                  </a:solidFill>
                  <a:latin typeface="Gill Sans SemiBold" panose="020B0502020104020203" pitchFamily="34" charset="-79"/>
                  <a:cs typeface="Gill Sans SemiBold" panose="020B0502020104020203" pitchFamily="34" charset="-79"/>
                </a:rPr>
                <a:t>System </a:t>
              </a:r>
              <a:r>
                <a:rPr lang="en-US" b="1" dirty="0">
                  <a:solidFill>
                    <a:srgbClr val="C00000"/>
                  </a:solidFill>
                  <a:latin typeface="Gill Sans SemiBold" panose="020B0502020104020203" pitchFamily="34" charset="-79"/>
                  <a:cs typeface="Gill Sans SemiBold" panose="020B0502020104020203" pitchFamily="34" charset="-79"/>
                </a:rPr>
                <a:t>comprehension</a:t>
              </a:r>
            </a:p>
          </p:txBody>
        </p:sp>
        <p:pic>
          <p:nvPicPr>
            <p:cNvPr id="21" name="Picture 6" descr="stamp-effects3">
              <a:extLst>
                <a:ext uri="{FF2B5EF4-FFF2-40B4-BE49-F238E27FC236}">
                  <a16:creationId xmlns:a16="http://schemas.microsoft.com/office/drawing/2014/main" id="{F25115BF-010B-4DC7-AB26-A5F244E3CF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449732">
              <a:off x="6562263" y="2229395"/>
              <a:ext cx="1956526" cy="95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6667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4294967295"/>
          </p:nvPr>
        </p:nvSpPr>
        <p:spPr>
          <a:xfrm>
            <a:off x="457200" y="1600200"/>
            <a:ext cx="8229600" cy="4525963"/>
          </a:xfrm>
        </p:spPr>
        <p:txBody>
          <a:bodyPr/>
          <a:lstStyle/>
          <a:p>
            <a:pPr marL="533400" indent="-533400" eaLnBrk="1" hangingPunct="1">
              <a:buFontTx/>
              <a:buAutoNum type="arabicPeriod"/>
            </a:pPr>
            <a:r>
              <a:rPr lang="en-US" altLang="en-US" sz="2800" dirty="0"/>
              <a:t>User checkout for </a:t>
            </a:r>
            <a:r>
              <a:rPr lang="en-US" altLang="en-US" sz="2800" dirty="0" err="1"/>
              <a:t>accountID</a:t>
            </a:r>
            <a:r>
              <a:rPr lang="en-US" altLang="en-US" sz="2800" dirty="0"/>
              <a:t>(Tom), item=100</a:t>
            </a:r>
          </a:p>
          <a:p>
            <a:pPr marL="533400" indent="-533400" eaLnBrk="1" hangingPunct="1">
              <a:buFontTx/>
              <a:buAutoNum type="arabicPeriod"/>
            </a:pPr>
            <a:r>
              <a:rPr lang="en-US" altLang="en-US" sz="2800" dirty="0"/>
              <a:t>User checkout for </a:t>
            </a:r>
            <a:r>
              <a:rPr lang="en-US" altLang="en-US" sz="2800" dirty="0" err="1"/>
              <a:t>accountID</a:t>
            </a:r>
            <a:r>
              <a:rPr lang="en-US" altLang="en-US" sz="2800" dirty="0"/>
              <a:t>(Jenny), item=100</a:t>
            </a:r>
          </a:p>
          <a:p>
            <a:pPr marL="533400" indent="-533400" eaLnBrk="1" hangingPunct="1">
              <a:buFontTx/>
              <a:buAutoNum type="arabicPeriod"/>
            </a:pPr>
            <a:r>
              <a:rPr lang="en-US" altLang="en-US" sz="2800" dirty="0"/>
              <a:t>Item shipped for </a:t>
            </a:r>
            <a:r>
              <a:rPr lang="en-US" altLang="en-US" sz="2800" dirty="0" err="1"/>
              <a:t>accountID</a:t>
            </a:r>
            <a:r>
              <a:rPr lang="en-US" altLang="en-US" sz="2800" dirty="0"/>
              <a:t>(Tom), item=100</a:t>
            </a:r>
          </a:p>
          <a:p>
            <a:pPr marL="533400" indent="-533400" eaLnBrk="1" hangingPunct="1">
              <a:buFontTx/>
              <a:buAutoNum type="arabicPeriod"/>
            </a:pPr>
            <a:r>
              <a:rPr lang="en-US" altLang="en-US" sz="2800" dirty="0"/>
              <a:t>User checkout for </a:t>
            </a:r>
            <a:r>
              <a:rPr lang="en-US" altLang="en-US" sz="2800" dirty="0" err="1"/>
              <a:t>accountID</a:t>
            </a:r>
            <a:r>
              <a:rPr lang="en-US" altLang="en-US" sz="2800" dirty="0"/>
              <a:t>(John), item=100</a:t>
            </a:r>
          </a:p>
          <a:p>
            <a:pPr marL="533400" indent="-533400" eaLnBrk="1" hangingPunct="1"/>
            <a:endParaRPr lang="en-US" altLang="en-US" sz="2800" dirty="0"/>
          </a:p>
          <a:p>
            <a:pPr marL="533400" indent="-533400" eaLnBrk="1" hangingPunct="1"/>
            <a:endParaRPr lang="en-US" altLang="en-US" dirty="0"/>
          </a:p>
          <a:p>
            <a:pPr marL="533400" indent="-533400" eaLnBrk="1" hangingPunct="1"/>
            <a:endParaRPr lang="en-US" altLang="en-US" dirty="0"/>
          </a:p>
          <a:p>
            <a:pPr marL="533400" indent="-533400" eaLnBrk="1" hangingPunct="1"/>
            <a:endParaRPr lang="en-US" altLang="en-US" dirty="0"/>
          </a:p>
          <a:p>
            <a:pPr marL="533400" indent="-533400" eaLnBrk="1" hangingPunct="1"/>
            <a:endParaRPr lang="en-US" altLang="en-US" sz="3600" dirty="0"/>
          </a:p>
        </p:txBody>
      </p:sp>
      <p:sp>
        <p:nvSpPr>
          <p:cNvPr id="14339" name="Rectangle 3"/>
          <p:cNvSpPr>
            <a:spLocks noGrp="1" noChangeArrowheads="1"/>
          </p:cNvSpPr>
          <p:nvPr>
            <p:ph type="title"/>
          </p:nvPr>
        </p:nvSpPr>
        <p:spPr/>
        <p:txBody>
          <a:bodyPr>
            <a:normAutofit/>
          </a:bodyPr>
          <a:lstStyle/>
          <a:p>
            <a:pPr eaLnBrk="1" hangingPunct="1"/>
            <a:r>
              <a:rPr lang="en-US" altLang="en-US" dirty="0"/>
              <a:t>Why we need this? Reduce the size</a:t>
            </a:r>
          </a:p>
        </p:txBody>
      </p:sp>
      <p:graphicFrame>
        <p:nvGraphicFramePr>
          <p:cNvPr id="15364" name="Group 4"/>
          <p:cNvGraphicFramePr>
            <a:graphicFrameLocks noGrp="1"/>
          </p:cNvGraphicFramePr>
          <p:nvPr>
            <p:ph idx="1"/>
          </p:nvPr>
        </p:nvGraphicFramePr>
        <p:xfrm>
          <a:off x="685800" y="4038600"/>
          <a:ext cx="7696200" cy="1752600"/>
        </p:xfrm>
        <a:graphic>
          <a:graphicData uri="http://schemas.openxmlformats.org/drawingml/2006/table">
            <a:tbl>
              <a:tblPr/>
              <a:tblGrid>
                <a:gridCol w="6477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609600">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itchFamily="34" charset="0"/>
                          <a:cs typeface="Arial" pitchFamily="34" charset="0"/>
                        </a:rPr>
                        <a:t>Events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latin typeface="Arial" pitchFamily="34" charset="0"/>
                          <a:cs typeface="Arial" pitchFamily="34" charset="0"/>
                        </a:rPr>
                        <a:t>Lines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itchFamily="34" charset="0"/>
                          <a:cs typeface="Arial" pitchFamily="34" charset="0"/>
                        </a:rPr>
                        <a:t>User checkout for accountID(</a:t>
                      </a:r>
                      <a:r>
                        <a:rPr kumimoji="0" lang="en-US" altLang="en-US" sz="2400" b="0" i="1" u="none" strike="noStrike" cap="none" normalizeH="0" baseline="0">
                          <a:ln>
                            <a:noFill/>
                          </a:ln>
                          <a:solidFill>
                            <a:srgbClr val="FF0000"/>
                          </a:solidFill>
                          <a:effectLst/>
                          <a:latin typeface="Arial" pitchFamily="34" charset="0"/>
                          <a:cs typeface="Arial" pitchFamily="34" charset="0"/>
                        </a:rPr>
                        <a:t>$v</a:t>
                      </a:r>
                      <a:r>
                        <a:rPr kumimoji="0" lang="en-US" altLang="en-US" sz="2400" b="0" i="0" u="none" strike="noStrike" cap="none" normalizeH="0" baseline="0">
                          <a:ln>
                            <a:noFill/>
                          </a:ln>
                          <a:solidFill>
                            <a:schemeClr val="tx1"/>
                          </a:solidFill>
                          <a:effectLst/>
                          <a:latin typeface="Arial" pitchFamily="34" charset="0"/>
                          <a:cs typeface="Arial" pitchFamily="34" charset="0"/>
                        </a:rPr>
                        <a:t>), item=</a:t>
                      </a:r>
                      <a:r>
                        <a:rPr kumimoji="0" lang="en-US" altLang="en-US" sz="2400" b="0" i="1" u="none" strike="noStrike" cap="none" normalizeH="0" baseline="0">
                          <a:ln>
                            <a:noFill/>
                          </a:ln>
                          <a:solidFill>
                            <a:srgbClr val="FF0000"/>
                          </a:solidFill>
                          <a:effectLst/>
                          <a:latin typeface="Arial" pitchFamily="34" charset="0"/>
                          <a:cs typeface="Arial" pitchFamily="34" charset="0"/>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itchFamily="34" charset="0"/>
                          <a:cs typeface="Arial" pitchFamily="34" charset="0"/>
                        </a:rPr>
                        <a:t>1, 2, 4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pitchFamily="34" charset="0"/>
                          <a:cs typeface="Arial" pitchFamily="34" charset="0"/>
                        </a:rPr>
                        <a:t>Item shipped for accountID(</a:t>
                      </a:r>
                      <a:r>
                        <a:rPr kumimoji="0" lang="en-US" altLang="en-US" sz="2400" b="0" i="1" u="none" strike="noStrike" cap="none" normalizeH="0" baseline="0">
                          <a:ln>
                            <a:noFill/>
                          </a:ln>
                          <a:solidFill>
                            <a:srgbClr val="FF0000"/>
                          </a:solidFill>
                          <a:effectLst/>
                          <a:latin typeface="Arial" pitchFamily="34" charset="0"/>
                          <a:cs typeface="Arial" pitchFamily="34" charset="0"/>
                        </a:rPr>
                        <a:t>$v</a:t>
                      </a:r>
                      <a:r>
                        <a:rPr kumimoji="0" lang="en-US" altLang="en-US" sz="2400" b="0" i="0" u="none" strike="noStrike" cap="none" normalizeH="0" baseline="0">
                          <a:ln>
                            <a:noFill/>
                          </a:ln>
                          <a:solidFill>
                            <a:schemeClr val="tx1"/>
                          </a:solidFill>
                          <a:effectLst/>
                          <a:latin typeface="Arial" pitchFamily="34" charset="0"/>
                          <a:cs typeface="Arial" pitchFamily="34" charset="0"/>
                        </a:rPr>
                        <a:t>), item=</a:t>
                      </a:r>
                      <a:r>
                        <a:rPr kumimoji="0" lang="en-US" altLang="en-US" sz="2400" b="0" i="1" u="none" strike="noStrike" cap="none" normalizeH="0" baseline="0">
                          <a:ln>
                            <a:noFill/>
                          </a:ln>
                          <a:solidFill>
                            <a:srgbClr val="FF0000"/>
                          </a:solidFill>
                          <a:effectLst/>
                          <a:latin typeface="Arial" pitchFamily="34" charset="0"/>
                          <a:cs typeface="Arial" pitchFamily="34" charset="0"/>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10032"/>
                        </a:buClr>
                        <a:buFont typeface="Times New Roman" pitchFamily="18" charset="0"/>
                        <a:defRPr sz="2800">
                          <a:solidFill>
                            <a:schemeClr val="tx1"/>
                          </a:solidFill>
                          <a:latin typeface="Arial" pitchFamily="34" charset="0"/>
                          <a:cs typeface="Arial" pitchFamily="34" charset="0"/>
                        </a:defRPr>
                      </a:lvl1pPr>
                      <a:lvl2pPr marL="742950" indent="-285750" eaLnBrk="0" hangingPunct="0">
                        <a:spcBef>
                          <a:spcPct val="20000"/>
                        </a:spcBef>
                        <a:buClr>
                          <a:srgbClr val="0126B2"/>
                        </a:buClr>
                        <a:defRPr sz="2400">
                          <a:solidFill>
                            <a:schemeClr val="tx1"/>
                          </a:solidFill>
                          <a:latin typeface="Arial" pitchFamily="34" charset="0"/>
                          <a:cs typeface="Arial" pitchFamily="34" charset="0"/>
                        </a:defRPr>
                      </a:lvl2pPr>
                      <a:lvl3pPr marL="1143000" indent="-228600" eaLnBrk="0" hangingPunct="0">
                        <a:spcBef>
                          <a:spcPct val="20000"/>
                        </a:spcBef>
                        <a:buClr>
                          <a:srgbClr val="0126B2"/>
                        </a:buClr>
                        <a:defRPr sz="2000">
                          <a:solidFill>
                            <a:schemeClr val="tx1"/>
                          </a:solidFill>
                          <a:latin typeface="Arial" pitchFamily="34" charset="0"/>
                          <a:cs typeface="Arial" pitchFamily="34" charset="0"/>
                        </a:defRPr>
                      </a:lvl3pPr>
                      <a:lvl4pPr marL="1600200" indent="-228600" eaLnBrk="0" hangingPunct="0">
                        <a:spcBef>
                          <a:spcPct val="20000"/>
                        </a:spcBef>
                        <a:buClr>
                          <a:srgbClr val="0126B2"/>
                        </a:buClr>
                        <a:defRPr>
                          <a:solidFill>
                            <a:schemeClr val="tx1"/>
                          </a:solidFill>
                          <a:latin typeface="Arial" pitchFamily="34" charset="0"/>
                          <a:cs typeface="Arial" pitchFamily="34" charset="0"/>
                        </a:defRPr>
                      </a:lvl4pPr>
                      <a:lvl5pPr marL="2057400" indent="-228600" eaLnBrk="0" hangingPunct="0">
                        <a:spcBef>
                          <a:spcPct val="20000"/>
                        </a:spcBef>
                        <a:buClr>
                          <a:srgbClr val="0126B2"/>
                        </a:buClr>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0126B2"/>
                        </a:buClr>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itchFamily="34" charset="0"/>
                          <a:cs typeface="Arial"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BD64B26F-44D0-EB45-861C-61D6515A51BD}"/>
              </a:ext>
            </a:extLst>
          </p:cNvPr>
          <p:cNvSpPr txBox="1"/>
          <p:nvPr/>
        </p:nvSpPr>
        <p:spPr>
          <a:xfrm>
            <a:off x="0" y="64886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08]</a:t>
            </a:r>
          </a:p>
        </p:txBody>
      </p:sp>
      <p:sp>
        <p:nvSpPr>
          <p:cNvPr id="6" name="Slide Number Placeholder 3">
            <a:extLst>
              <a:ext uri="{FF2B5EF4-FFF2-40B4-BE49-F238E27FC236}">
                <a16:creationId xmlns:a16="http://schemas.microsoft.com/office/drawing/2014/main" id="{B2A96524-F24F-1341-BE06-23A4C8E91D62}"/>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5560076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144000" cy="1417638"/>
          </a:xfrm>
        </p:spPr>
        <p:txBody>
          <a:bodyPr>
            <a:normAutofit fontScale="90000"/>
          </a:bodyPr>
          <a:lstStyle/>
          <a:p>
            <a:pPr eaLnBrk="1" hangingPunct="1"/>
            <a:r>
              <a:rPr lang="en-US" altLang="en-US" dirty="0"/>
              <a:t>How many types of “errors”</a:t>
            </a:r>
            <a:br>
              <a:rPr lang="en-US" altLang="en-US" dirty="0"/>
            </a:br>
            <a:r>
              <a:rPr lang="en-US" altLang="en-US" dirty="0"/>
              <a:t>are there? – prioritize work based on frequency</a:t>
            </a:r>
          </a:p>
        </p:txBody>
      </p:sp>
      <p:sp>
        <p:nvSpPr>
          <p:cNvPr id="13315" name="Rectangle 21"/>
          <p:cNvSpPr>
            <a:spLocks noGrp="1" noChangeArrowheads="1"/>
          </p:cNvSpPr>
          <p:nvPr>
            <p:ph type="body" idx="4294967295"/>
          </p:nvPr>
        </p:nvSpPr>
        <p:spPr>
          <a:xfrm>
            <a:off x="533400" y="1547018"/>
            <a:ext cx="8229600" cy="4525963"/>
          </a:xfrm>
        </p:spPr>
        <p:txBody>
          <a:bodyPr/>
          <a:lstStyle/>
          <a:p>
            <a:pPr eaLnBrk="1" hangingPunct="1"/>
            <a:r>
              <a:rPr lang="en-US" altLang="en-US" dirty="0"/>
              <a:t>One enterprise application from BlackBerry generates 1.6 million log lines (in 8 hours) and 23,000 lines contain “fail” or “failure”</a:t>
            </a:r>
          </a:p>
          <a:p>
            <a:pPr lvl="1" eaLnBrk="1" hangingPunct="1"/>
            <a:r>
              <a:rPr lang="en-US" altLang="en-US" dirty="0">
                <a:solidFill>
                  <a:srgbClr val="C00000"/>
                </a:solidFill>
              </a:rPr>
              <a:t>Total 319 execution events</a:t>
            </a:r>
            <a:r>
              <a:rPr lang="en-US" altLang="en-US" dirty="0"/>
              <a:t>, among them 16 contains “fail” or “failure”</a:t>
            </a:r>
            <a:endParaRPr lang="en-US" altLang="en-US" sz="2000"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graphicFrame>
        <p:nvGraphicFramePr>
          <p:cNvPr id="12320" name="Group 32"/>
          <p:cNvGraphicFramePr>
            <a:graphicFrameLocks noGrp="1"/>
          </p:cNvGraphicFramePr>
          <p:nvPr>
            <p:ph type="tbl" idx="1"/>
          </p:nvPr>
        </p:nvGraphicFramePr>
        <p:xfrm>
          <a:off x="533400" y="3810000"/>
          <a:ext cx="8229600" cy="2362200"/>
        </p:xfrm>
        <a:graphic>
          <a:graphicData uri="http://schemas.openxmlformats.org/drawingml/2006/table">
            <a:tbl>
              <a:tblPr/>
              <a:tblGrid>
                <a:gridCol w="62484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Events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cs typeface="Arial" charset="0"/>
                        </a:rPr>
                        <a:t>Frequency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Error occurred during purchasing, item=</a:t>
                      </a:r>
                      <a:r>
                        <a:rPr kumimoji="0" lang="en-US" sz="2400" b="0" i="1" u="none" strike="noStrike" cap="none" normalizeH="0" baseline="0">
                          <a:ln>
                            <a:noFill/>
                          </a:ln>
                          <a:solidFill>
                            <a:srgbClr val="FF0000"/>
                          </a:solidFill>
                          <a:effectLst/>
                          <a:latin typeface="Arial" charset="0"/>
                          <a:cs typeface="Arial" charset="0"/>
                        </a:rPr>
                        <a:t>$v</a:t>
                      </a:r>
                      <a:r>
                        <a:rPr kumimoji="0" lang="en-US" sz="2400" b="0" i="0" u="none" strike="noStrike" cap="none" normalizeH="0" baseline="0">
                          <a:ln>
                            <a:noFill/>
                          </a:ln>
                          <a:solidFill>
                            <a:schemeClr val="tx1"/>
                          </a:solidFill>
                          <a:effectLst/>
                          <a:latin typeface="Arial" charset="0"/>
                          <a:cs typeface="Arial" charset="0"/>
                        </a:rPr>
                        <a:t> </a:t>
                      </a:r>
                      <a:endParaRPr kumimoji="0" lang="en-US" sz="2400" b="0" i="1" u="none" strike="noStrike" cap="none" normalizeH="0" baseline="0">
                        <a:ln>
                          <a:noFill/>
                        </a:ln>
                        <a:solidFill>
                          <a:srgbClr val="FF00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Error! Cannot retrieve catalogs for user=</a:t>
                      </a:r>
                      <a:r>
                        <a:rPr kumimoji="0" lang="en-US" sz="2400" b="0" i="1" u="none" strike="noStrike" cap="none" normalizeH="0" baseline="0">
                          <a:ln>
                            <a:noFill/>
                          </a:ln>
                          <a:solidFill>
                            <a:srgbClr val="FF0000"/>
                          </a:solidFill>
                          <a:effectLst/>
                          <a:latin typeface="Arial" charset="0"/>
                          <a:cs typeface="Arial" charset="0"/>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Authentication error for user=</a:t>
                      </a:r>
                      <a:r>
                        <a:rPr kumimoji="0" lang="en-US" sz="2400" b="0" i="1" u="none" strike="noStrike" cap="none" normalizeH="0" baseline="0">
                          <a:ln>
                            <a:noFill/>
                          </a:ln>
                          <a:solidFill>
                            <a:srgbClr val="FF0000"/>
                          </a:solidFill>
                          <a:effectLst/>
                          <a:latin typeface="Arial" charset="0"/>
                          <a:cs typeface="Arial" charset="0"/>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cs typeface="Arial"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DF08D3FE-386A-3C40-B94D-451265A9AEA0}"/>
              </a:ext>
            </a:extLst>
          </p:cNvPr>
          <p:cNvSpPr txBox="1"/>
          <p:nvPr/>
        </p:nvSpPr>
        <p:spPr>
          <a:xfrm>
            <a:off x="0" y="64886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08]</a:t>
            </a:r>
          </a:p>
        </p:txBody>
      </p:sp>
      <p:sp>
        <p:nvSpPr>
          <p:cNvPr id="6" name="Slide Number Placeholder 3">
            <a:extLst>
              <a:ext uri="{FF2B5EF4-FFF2-40B4-BE49-F238E27FC236}">
                <a16:creationId xmlns:a16="http://schemas.microsoft.com/office/drawing/2014/main" id="{55360BB0-2FB4-F940-87E8-44DB2FBD6DC7}"/>
              </a:ext>
            </a:extLst>
          </p:cNvPr>
          <p:cNvSpPr>
            <a:spLocks noGrp="1"/>
          </p:cNvSpPr>
          <p:nvPr>
            <p:ph type="sldNum" sz="quarter" idx="12"/>
          </p:nvPr>
        </p:nvSpPr>
        <p:spPr>
          <a:xfrm>
            <a:off x="7779480" y="6097523"/>
            <a:ext cx="1078770" cy="62395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2873824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2708073E-2503-FB49-A4AD-EE6F3CADEE30}"/>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0" name="TextBox 29">
            <a:extLst>
              <a:ext uri="{FF2B5EF4-FFF2-40B4-BE49-F238E27FC236}">
                <a16:creationId xmlns:a16="http://schemas.microsoft.com/office/drawing/2014/main" id="{7058CEF4-00D0-DB47-9C0E-38E848A12D6D}"/>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2" name="TextBox 31">
            <a:extLst>
              <a:ext uri="{FF2B5EF4-FFF2-40B4-BE49-F238E27FC236}">
                <a16:creationId xmlns:a16="http://schemas.microsoft.com/office/drawing/2014/main" id="{CB155F64-5470-A143-AF6B-EFF47DE17348}"/>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0C336DA2-F478-2A46-9958-A750C14C5CB7}"/>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
        <p:nvSpPr>
          <p:cNvPr id="2" name="TextBox 1">
            <a:extLst>
              <a:ext uri="{FF2B5EF4-FFF2-40B4-BE49-F238E27FC236}">
                <a16:creationId xmlns:a16="http://schemas.microsoft.com/office/drawing/2014/main" id="{51176A81-9D41-005B-51A6-3A85317DD8CC}"/>
              </a:ext>
            </a:extLst>
          </p:cNvPr>
          <p:cNvSpPr txBox="1"/>
          <p:nvPr/>
        </p:nvSpPr>
        <p:spPr>
          <a:xfrm>
            <a:off x="1827949" y="6132952"/>
            <a:ext cx="25600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Generating Monitoring code </a:t>
            </a:r>
            <a:r>
              <a:rPr lang="en-US" b="1" dirty="0">
                <a:solidFill>
                  <a:srgbClr val="FF0000"/>
                </a:solidFill>
                <a:latin typeface="Gill Sans" panose="020B0502020104020203" pitchFamily="34" charset="-79"/>
                <a:cs typeface="Gill Sans" panose="020B0502020104020203" pitchFamily="34" charset="-79"/>
              </a:rPr>
              <a:t>right</a:t>
            </a:r>
            <a:endPar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endParaRPr>
          </a:p>
        </p:txBody>
      </p:sp>
      <p:sp>
        <p:nvSpPr>
          <p:cNvPr id="3" name="TextBox 2">
            <a:extLst>
              <a:ext uri="{FF2B5EF4-FFF2-40B4-BE49-F238E27FC236}">
                <a16:creationId xmlns:a16="http://schemas.microsoft.com/office/drawing/2014/main" id="{4335FF0D-4725-673A-3005-FBC368FA6F1B}"/>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Using Monitoring data right</a:t>
            </a:r>
          </a:p>
        </p:txBody>
      </p:sp>
    </p:spTree>
    <p:extLst>
      <p:ext uri="{BB962C8B-B14F-4D97-AF65-F5344CB8AC3E}">
        <p14:creationId xmlns:p14="http://schemas.microsoft.com/office/powerpoint/2010/main" val="861960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E303-8726-4C62-AFA6-7E8FF95B2C80}"/>
              </a:ext>
            </a:extLst>
          </p:cNvPr>
          <p:cNvSpPr>
            <a:spLocks noGrp="1"/>
          </p:cNvSpPr>
          <p:nvPr>
            <p:ph type="title"/>
          </p:nvPr>
        </p:nvSpPr>
        <p:spPr>
          <a:xfrm>
            <a:off x="0" y="1"/>
            <a:ext cx="9144000" cy="1551792"/>
          </a:xfrm>
        </p:spPr>
        <p:txBody>
          <a:bodyPr anchor="ctr">
            <a:normAutofit/>
          </a:bodyPr>
          <a:lstStyle/>
          <a:p>
            <a:r>
              <a:rPr lang="en-US" dirty="0"/>
              <a:t>Fault diagnostics</a:t>
            </a:r>
            <a:endParaRPr lang="LID4096" dirty="0"/>
          </a:p>
        </p:txBody>
      </p:sp>
      <p:sp>
        <p:nvSpPr>
          <p:cNvPr id="3" name="Content Placeholder 2">
            <a:extLst>
              <a:ext uri="{FF2B5EF4-FFF2-40B4-BE49-F238E27FC236}">
                <a16:creationId xmlns:a16="http://schemas.microsoft.com/office/drawing/2014/main" id="{DE28E1FB-7F45-4A4D-9995-E386FF0229FB}"/>
              </a:ext>
            </a:extLst>
          </p:cNvPr>
          <p:cNvSpPr>
            <a:spLocks noGrp="1"/>
          </p:cNvSpPr>
          <p:nvPr>
            <p:ph sz="half" idx="1"/>
          </p:nvPr>
        </p:nvSpPr>
        <p:spPr>
          <a:xfrm>
            <a:off x="628650" y="1825625"/>
            <a:ext cx="3886200" cy="4351338"/>
          </a:xfrm>
        </p:spPr>
        <p:txBody>
          <a:bodyPr>
            <a:normAutofit/>
          </a:bodyPr>
          <a:lstStyle/>
          <a:p>
            <a:r>
              <a:rPr lang="en-US" dirty="0"/>
              <a:t>Identify the </a:t>
            </a:r>
            <a:r>
              <a:rPr lang="en-US" dirty="0">
                <a:solidFill>
                  <a:srgbClr val="FF0000"/>
                </a:solidFill>
              </a:rPr>
              <a:t>root leading</a:t>
            </a:r>
            <a:r>
              <a:rPr lang="en-US" dirty="0"/>
              <a:t> to the fault and its location</a:t>
            </a:r>
          </a:p>
          <a:p>
            <a:endParaRPr lang="LID4096" dirty="0"/>
          </a:p>
        </p:txBody>
      </p:sp>
      <p:pic>
        <p:nvPicPr>
          <p:cNvPr id="2050" name="Picture 2" descr="Fault Detection And Diagnostics In Equipment Maintenance">
            <a:extLst>
              <a:ext uri="{FF2B5EF4-FFF2-40B4-BE49-F238E27FC236}">
                <a16:creationId xmlns:a16="http://schemas.microsoft.com/office/drawing/2014/main" id="{7C17D496-E5D0-4853-B079-88961CF184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9150" y="2976293"/>
            <a:ext cx="3886200" cy="2050001"/>
          </a:xfrm>
          <a:prstGeom prst="rect">
            <a:avLst/>
          </a:prstGeom>
          <a:solidFill>
            <a:srgbClr val="FFFFFF"/>
          </a:solidFill>
        </p:spPr>
      </p:pic>
      <p:sp>
        <p:nvSpPr>
          <p:cNvPr id="4" name="Slide Number Placeholder 3">
            <a:extLst>
              <a:ext uri="{FF2B5EF4-FFF2-40B4-BE49-F238E27FC236}">
                <a16:creationId xmlns:a16="http://schemas.microsoft.com/office/drawing/2014/main" id="{BC531540-A43F-4C56-8F4A-D745B6A52237}"/>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47</a:t>
            </a:fld>
            <a:endParaRPr lang="en-US"/>
          </a:p>
        </p:txBody>
      </p:sp>
    </p:spTree>
    <p:extLst>
      <p:ext uri="{BB962C8B-B14F-4D97-AF65-F5344CB8AC3E}">
        <p14:creationId xmlns:p14="http://schemas.microsoft.com/office/powerpoint/2010/main" val="1868153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Performance Debugging in the Large via Mining Millions of Stack Traces - Microsoft</a:t>
            </a:r>
            <a:endParaRPr lang="en-US" dirty="0"/>
          </a:p>
        </p:txBody>
      </p:sp>
      <p:sp>
        <p:nvSpPr>
          <p:cNvPr id="3" name="Content Placeholder 2"/>
          <p:cNvSpPr>
            <a:spLocks noGrp="1"/>
          </p:cNvSpPr>
          <p:nvPr>
            <p:ph idx="1"/>
          </p:nvPr>
        </p:nvSpPr>
        <p:spPr/>
        <p:txBody>
          <a:bodyPr/>
          <a:lstStyle/>
          <a:p>
            <a:r>
              <a:rPr lang="en-US" sz="2400" dirty="0">
                <a:solidFill>
                  <a:srgbClr val="FF0000"/>
                </a:solidFill>
                <a:latin typeface="+mn-lt"/>
              </a:rPr>
              <a:t>Performance bugs </a:t>
            </a:r>
            <a:r>
              <a:rPr lang="en-US" sz="2400" dirty="0">
                <a:latin typeface="+mn-lt"/>
              </a:rPr>
              <a:t>leads to unbearably slow system</a:t>
            </a:r>
          </a:p>
          <a:p>
            <a:r>
              <a:rPr lang="en-US" sz="2400" dirty="0">
                <a:latin typeface="+mn-lt"/>
              </a:rPr>
              <a:t>To debug performance issues, Windows has the facility to collect </a:t>
            </a:r>
            <a:r>
              <a:rPr lang="en-US" sz="2400" dirty="0">
                <a:solidFill>
                  <a:srgbClr val="FF0000"/>
                </a:solidFill>
                <a:latin typeface="+mn-lt"/>
              </a:rPr>
              <a:t>millions</a:t>
            </a:r>
            <a:r>
              <a:rPr lang="en-US" sz="2400" dirty="0">
                <a:latin typeface="+mn-lt"/>
              </a:rPr>
              <a:t> of execution traces (data is available)</a:t>
            </a:r>
          </a:p>
          <a:p>
            <a:pPr lvl="1"/>
            <a:r>
              <a:rPr lang="en-US" sz="2000" dirty="0">
                <a:latin typeface="+mn-lt"/>
              </a:rPr>
              <a:t>Call stack - … </a:t>
            </a:r>
            <a:r>
              <a:rPr lang="en-US" sz="2000" dirty="0" err="1">
                <a:latin typeface="+mn-lt"/>
              </a:rPr>
              <a:t>InitComponents</a:t>
            </a:r>
            <a:r>
              <a:rPr lang="en-US" sz="2000" dirty="0">
                <a:latin typeface="+mn-lt"/>
              </a:rPr>
              <a:t>, </a:t>
            </a:r>
            <a:r>
              <a:rPr lang="en-US" sz="2000" dirty="0" err="1">
                <a:latin typeface="+mn-lt"/>
              </a:rPr>
              <a:t>GetHashCode</a:t>
            </a:r>
            <a:r>
              <a:rPr lang="en-US" sz="2000" dirty="0">
                <a:latin typeface="+mn-lt"/>
              </a:rPr>
              <a:t>, </a:t>
            </a:r>
            <a:r>
              <a:rPr lang="en-US" sz="2000" dirty="0" err="1">
                <a:latin typeface="+mn-lt"/>
              </a:rPr>
              <a:t>GetShortPathName</a:t>
            </a:r>
            <a:r>
              <a:rPr lang="en-US" sz="2000" dirty="0">
                <a:latin typeface="+mn-lt"/>
              </a:rPr>
              <a:t>, </a:t>
            </a:r>
            <a:r>
              <a:rPr lang="en-US" sz="2000" dirty="0" err="1">
                <a:latin typeface="+mn-lt"/>
              </a:rPr>
              <a:t>MmAccessFault</a:t>
            </a:r>
            <a:r>
              <a:rPr lang="en-US" sz="2000" dirty="0">
                <a:latin typeface="+mn-lt"/>
              </a:rPr>
              <a:t> …</a:t>
            </a:r>
          </a:p>
          <a:p>
            <a:endParaRPr lang="en-US" sz="2400" dirty="0">
              <a:latin typeface="+mn-lt"/>
            </a:endParaRPr>
          </a:p>
          <a:p>
            <a:r>
              <a:rPr lang="en-US" sz="2400" dirty="0">
                <a:latin typeface="+mn-lt"/>
              </a:rPr>
              <a:t>Which calls slow down the system?</a:t>
            </a:r>
          </a:p>
          <a:p>
            <a:pPr marL="0" indent="0">
              <a:buNone/>
            </a:pPr>
            <a:endParaRPr lang="en-US" dirty="0"/>
          </a:p>
        </p:txBody>
      </p:sp>
      <p:sp>
        <p:nvSpPr>
          <p:cNvPr id="5" name="Slide Number Placeholder 4">
            <a:extLst>
              <a:ext uri="{FF2B5EF4-FFF2-40B4-BE49-F238E27FC236}">
                <a16:creationId xmlns:a16="http://schemas.microsoft.com/office/drawing/2014/main" id="{2D66484F-69F1-4DC5-B510-ACED0EDCCA2F}"/>
              </a:ext>
            </a:extLst>
          </p:cNvPr>
          <p:cNvSpPr>
            <a:spLocks noGrp="1"/>
          </p:cNvSpPr>
          <p:nvPr>
            <p:ph type="sldNum" sz="quarter" idx="12"/>
          </p:nvPr>
        </p:nvSpPr>
        <p:spPr/>
        <p:txBody>
          <a:bodyPr/>
          <a:lstStyle/>
          <a:p>
            <a:pPr>
              <a:defRPr/>
            </a:pPr>
            <a:fld id="{E9BA65DE-8EA3-4C05-839A-995644E452AF}" type="slidenum">
              <a:rPr lang="en-US" smtClean="0"/>
              <a:pPr>
                <a:defRPr/>
              </a:pPr>
              <a:t>48</a:t>
            </a:fld>
            <a:endParaRPr lang="en-US"/>
          </a:p>
        </p:txBody>
      </p:sp>
      <p:sp>
        <p:nvSpPr>
          <p:cNvPr id="6" name="TextBox 5">
            <a:extLst>
              <a:ext uri="{FF2B5EF4-FFF2-40B4-BE49-F238E27FC236}">
                <a16:creationId xmlns:a16="http://schemas.microsoft.com/office/drawing/2014/main" id="{FED12B28-52F3-C289-FA47-03C8EB69F67C}"/>
              </a:ext>
            </a:extLst>
          </p:cNvPr>
          <p:cNvSpPr txBox="1"/>
          <p:nvPr/>
        </p:nvSpPr>
        <p:spPr>
          <a:xfrm>
            <a:off x="777550" y="6075145"/>
            <a:ext cx="7541315" cy="646331"/>
          </a:xfrm>
          <a:prstGeom prst="rect">
            <a:avLst/>
          </a:prstGeom>
          <a:noFill/>
        </p:spPr>
        <p:txBody>
          <a:bodyPr wrap="square">
            <a:spAutoFit/>
          </a:bodyPr>
          <a:lstStyle/>
          <a:p>
            <a:r>
              <a:rPr lang="en-US" sz="1800" dirty="0"/>
              <a:t>https://www.researchgate.net/publication/241632979_Performance_debugging_in_the_large_via_mining_millions_of_stack_traces</a:t>
            </a:r>
          </a:p>
        </p:txBody>
      </p:sp>
    </p:spTree>
    <p:extLst>
      <p:ext uri="{BB962C8B-B14F-4D97-AF65-F5344CB8AC3E}">
        <p14:creationId xmlns:p14="http://schemas.microsoft.com/office/powerpoint/2010/main" val="2223603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F156-E064-4406-8C18-DB3C298B8A5B}"/>
              </a:ext>
            </a:extLst>
          </p:cNvPr>
          <p:cNvSpPr>
            <a:spLocks noGrp="1"/>
          </p:cNvSpPr>
          <p:nvPr>
            <p:ph type="title"/>
          </p:nvPr>
        </p:nvSpPr>
        <p:spPr/>
        <p:txBody>
          <a:bodyPr/>
          <a:lstStyle/>
          <a:p>
            <a:r>
              <a:rPr lang="en-CA" dirty="0"/>
              <a:t>How to form it as a pattern mining problem?</a:t>
            </a:r>
          </a:p>
        </p:txBody>
      </p:sp>
      <p:sp>
        <p:nvSpPr>
          <p:cNvPr id="4" name="Slide Number Placeholder 3">
            <a:extLst>
              <a:ext uri="{FF2B5EF4-FFF2-40B4-BE49-F238E27FC236}">
                <a16:creationId xmlns:a16="http://schemas.microsoft.com/office/drawing/2014/main" id="{7DFD18CD-F222-43B0-977B-B7728FE3071E}"/>
              </a:ext>
            </a:extLst>
          </p:cNvPr>
          <p:cNvSpPr>
            <a:spLocks noGrp="1"/>
          </p:cNvSpPr>
          <p:nvPr>
            <p:ph type="sldNum" sz="quarter" idx="12"/>
          </p:nvPr>
        </p:nvSpPr>
        <p:spPr/>
        <p:txBody>
          <a:bodyPr/>
          <a:lstStyle/>
          <a:p>
            <a:pPr>
              <a:defRPr/>
            </a:pPr>
            <a:fld id="{E9BA65DE-8EA3-4C05-839A-995644E452AF}" type="slidenum">
              <a:rPr lang="en-US" smtClean="0"/>
              <a:pPr>
                <a:defRPr/>
              </a:pPr>
              <a:t>49</a:t>
            </a:fld>
            <a:endParaRPr lang="en-US"/>
          </a:p>
        </p:txBody>
      </p:sp>
      <p:pic>
        <p:nvPicPr>
          <p:cNvPr id="6" name="Picture 5">
            <a:extLst>
              <a:ext uri="{FF2B5EF4-FFF2-40B4-BE49-F238E27FC236}">
                <a16:creationId xmlns:a16="http://schemas.microsoft.com/office/drawing/2014/main" id="{E3EFBF3D-DA9D-4150-9CFF-B1B477DA255F}"/>
              </a:ext>
            </a:extLst>
          </p:cNvPr>
          <p:cNvPicPr>
            <a:picLocks noChangeAspect="1"/>
          </p:cNvPicPr>
          <p:nvPr/>
        </p:nvPicPr>
        <p:blipFill>
          <a:blip r:embed="rId3"/>
          <a:stretch>
            <a:fillRect/>
          </a:stretch>
        </p:blipFill>
        <p:spPr>
          <a:xfrm>
            <a:off x="71738" y="1746499"/>
            <a:ext cx="4550504" cy="4501901"/>
          </a:xfrm>
          <a:prstGeom prst="rect">
            <a:avLst/>
          </a:prstGeom>
        </p:spPr>
      </p:pic>
      <p:pic>
        <p:nvPicPr>
          <p:cNvPr id="7" name="Picture 6">
            <a:extLst>
              <a:ext uri="{FF2B5EF4-FFF2-40B4-BE49-F238E27FC236}">
                <a16:creationId xmlns:a16="http://schemas.microsoft.com/office/drawing/2014/main" id="{6ABF46AC-963E-4938-A873-D6FB32805612}"/>
              </a:ext>
            </a:extLst>
          </p:cNvPr>
          <p:cNvPicPr>
            <a:picLocks noChangeAspect="1"/>
          </p:cNvPicPr>
          <p:nvPr/>
        </p:nvPicPr>
        <p:blipFill>
          <a:blip r:embed="rId4"/>
          <a:stretch>
            <a:fillRect/>
          </a:stretch>
        </p:blipFill>
        <p:spPr>
          <a:xfrm>
            <a:off x="4691064" y="2929425"/>
            <a:ext cx="4452936" cy="1290637"/>
          </a:xfrm>
          <a:prstGeom prst="rect">
            <a:avLst/>
          </a:prstGeom>
        </p:spPr>
      </p:pic>
      <p:sp>
        <p:nvSpPr>
          <p:cNvPr id="8" name="TextBox 7">
            <a:extLst>
              <a:ext uri="{FF2B5EF4-FFF2-40B4-BE49-F238E27FC236}">
                <a16:creationId xmlns:a16="http://schemas.microsoft.com/office/drawing/2014/main" id="{68C4F79A-633D-4914-99A5-AAF88429D640}"/>
              </a:ext>
            </a:extLst>
          </p:cNvPr>
          <p:cNvSpPr txBox="1"/>
          <p:nvPr/>
        </p:nvSpPr>
        <p:spPr>
          <a:xfrm>
            <a:off x="5476352" y="2411604"/>
            <a:ext cx="2813538" cy="400110"/>
          </a:xfrm>
          <a:prstGeom prst="rect">
            <a:avLst/>
          </a:prstGeom>
          <a:noFill/>
        </p:spPr>
        <p:txBody>
          <a:bodyPr wrap="square" rtlCol="0">
            <a:spAutoFit/>
          </a:bodyPr>
          <a:lstStyle/>
          <a:p>
            <a:r>
              <a:rPr lang="en-US" altLang="zh-CN" dirty="0"/>
              <a:t>Transaction data</a:t>
            </a:r>
            <a:endParaRPr lang="en-CA" dirty="0"/>
          </a:p>
        </p:txBody>
      </p:sp>
      <p:sp>
        <p:nvSpPr>
          <p:cNvPr id="31" name="TextBox 30">
            <a:extLst>
              <a:ext uri="{FF2B5EF4-FFF2-40B4-BE49-F238E27FC236}">
                <a16:creationId xmlns:a16="http://schemas.microsoft.com/office/drawing/2014/main" id="{98BEDF6F-9936-4AA1-8BBE-21C66E095C31}"/>
              </a:ext>
            </a:extLst>
          </p:cNvPr>
          <p:cNvSpPr txBox="1"/>
          <p:nvPr/>
        </p:nvSpPr>
        <p:spPr>
          <a:xfrm>
            <a:off x="4366775" y="4805316"/>
            <a:ext cx="4603530"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If a </a:t>
            </a:r>
            <a:r>
              <a:rPr lang="en-US" dirty="0" err="1"/>
              <a:t>callstack</a:t>
            </a:r>
            <a:r>
              <a:rPr lang="en-US" dirty="0"/>
              <a:t> pattern is observed from many trace streams that cost large amount of CPU, it is suspicious to be a highly impactful performance bug</a:t>
            </a:r>
          </a:p>
        </p:txBody>
      </p:sp>
      <p:grpSp>
        <p:nvGrpSpPr>
          <p:cNvPr id="34" name="Group 33">
            <a:extLst>
              <a:ext uri="{FF2B5EF4-FFF2-40B4-BE49-F238E27FC236}">
                <a16:creationId xmlns:a16="http://schemas.microsoft.com/office/drawing/2014/main" id="{681A372F-E27C-4726-8D72-1132666EED42}"/>
              </a:ext>
            </a:extLst>
          </p:cNvPr>
          <p:cNvGrpSpPr/>
          <p:nvPr/>
        </p:nvGrpSpPr>
        <p:grpSpPr>
          <a:xfrm>
            <a:off x="291592" y="4802284"/>
            <a:ext cx="4603530" cy="845551"/>
            <a:chOff x="291592" y="4802284"/>
            <a:chExt cx="4603530" cy="845551"/>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499F67-6816-40BB-A39E-3E4BCF8ECADB}"/>
                    </a:ext>
                  </a:extLst>
                </p14:cNvPr>
                <p14:cNvContentPartPr/>
                <p14:nvPr/>
              </p14:nvContentPartPr>
              <p14:xfrm>
                <a:off x="1628615" y="4802284"/>
                <a:ext cx="535680" cy="34200"/>
              </p14:xfrm>
            </p:contentPart>
          </mc:Choice>
          <mc:Fallback xmlns="">
            <p:pic>
              <p:nvPicPr>
                <p:cNvPr id="3" name="Ink 2">
                  <a:extLst>
                    <a:ext uri="{FF2B5EF4-FFF2-40B4-BE49-F238E27FC236}">
                      <a16:creationId xmlns:a16="http://schemas.microsoft.com/office/drawing/2014/main" id="{C2499F67-6816-40BB-A39E-3E4BCF8ECADB}"/>
                    </a:ext>
                  </a:extLst>
                </p:cNvPr>
                <p:cNvPicPr/>
                <p:nvPr/>
              </p:nvPicPr>
              <p:blipFill>
                <a:blip r:embed="rId6"/>
                <a:stretch>
                  <a:fillRect/>
                </a:stretch>
              </p:blipFill>
              <p:spPr>
                <a:xfrm>
                  <a:off x="1592975" y="4730644"/>
                  <a:ext cx="607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F883427-A0D0-4A75-AB08-66EDA07DB306}"/>
                    </a:ext>
                  </a:extLst>
                </p14:cNvPr>
                <p14:cNvContentPartPr/>
                <p14:nvPr/>
              </p14:nvContentPartPr>
              <p14:xfrm>
                <a:off x="1639415" y="4950244"/>
                <a:ext cx="507240" cy="20160"/>
              </p14:xfrm>
            </p:contentPart>
          </mc:Choice>
          <mc:Fallback xmlns="">
            <p:pic>
              <p:nvPicPr>
                <p:cNvPr id="5" name="Ink 4">
                  <a:extLst>
                    <a:ext uri="{FF2B5EF4-FFF2-40B4-BE49-F238E27FC236}">
                      <a16:creationId xmlns:a16="http://schemas.microsoft.com/office/drawing/2014/main" id="{8F883427-A0D0-4A75-AB08-66EDA07DB306}"/>
                    </a:ext>
                  </a:extLst>
                </p:cNvPr>
                <p:cNvPicPr/>
                <p:nvPr/>
              </p:nvPicPr>
              <p:blipFill>
                <a:blip r:embed="rId8"/>
                <a:stretch>
                  <a:fillRect/>
                </a:stretch>
              </p:blipFill>
              <p:spPr>
                <a:xfrm>
                  <a:off x="1603415" y="4878244"/>
                  <a:ext cx="578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36D5224-6705-48A4-936C-6FF178B3023D}"/>
                    </a:ext>
                  </a:extLst>
                </p14:cNvPr>
                <p14:cNvContentPartPr/>
                <p14:nvPr/>
              </p14:nvContentPartPr>
              <p14:xfrm>
                <a:off x="2364455" y="4813084"/>
                <a:ext cx="456840" cy="36360"/>
              </p14:xfrm>
            </p:contentPart>
          </mc:Choice>
          <mc:Fallback xmlns="">
            <p:pic>
              <p:nvPicPr>
                <p:cNvPr id="11" name="Ink 10">
                  <a:extLst>
                    <a:ext uri="{FF2B5EF4-FFF2-40B4-BE49-F238E27FC236}">
                      <a16:creationId xmlns:a16="http://schemas.microsoft.com/office/drawing/2014/main" id="{E36D5224-6705-48A4-936C-6FF178B3023D}"/>
                    </a:ext>
                  </a:extLst>
                </p:cNvPr>
                <p:cNvPicPr/>
                <p:nvPr/>
              </p:nvPicPr>
              <p:blipFill>
                <a:blip r:embed="rId10"/>
                <a:stretch>
                  <a:fillRect/>
                </a:stretch>
              </p:blipFill>
              <p:spPr>
                <a:xfrm>
                  <a:off x="2328815" y="4741084"/>
                  <a:ext cx="52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C969845-3288-43E3-A2F7-1060CBCEFED5}"/>
                    </a:ext>
                  </a:extLst>
                </p14:cNvPr>
                <p14:cNvContentPartPr/>
                <p14:nvPr/>
              </p14:nvContentPartPr>
              <p14:xfrm>
                <a:off x="2396135" y="4939084"/>
                <a:ext cx="413280" cy="24840"/>
              </p14:xfrm>
            </p:contentPart>
          </mc:Choice>
          <mc:Fallback xmlns="">
            <p:pic>
              <p:nvPicPr>
                <p:cNvPr id="12" name="Ink 11">
                  <a:extLst>
                    <a:ext uri="{FF2B5EF4-FFF2-40B4-BE49-F238E27FC236}">
                      <a16:creationId xmlns:a16="http://schemas.microsoft.com/office/drawing/2014/main" id="{7C969845-3288-43E3-A2F7-1060CBCEFED5}"/>
                    </a:ext>
                  </a:extLst>
                </p:cNvPr>
                <p:cNvPicPr/>
                <p:nvPr/>
              </p:nvPicPr>
              <p:blipFill>
                <a:blip r:embed="rId12"/>
                <a:stretch>
                  <a:fillRect/>
                </a:stretch>
              </p:blipFill>
              <p:spPr>
                <a:xfrm>
                  <a:off x="2360135" y="4867084"/>
                  <a:ext cx="48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41A0AC3-2379-4354-9E90-5A61CFE00B1F}"/>
                    </a:ext>
                  </a:extLst>
                </p14:cNvPr>
                <p14:cNvContentPartPr/>
                <p14:nvPr/>
              </p14:nvContentPartPr>
              <p14:xfrm>
                <a:off x="2375255" y="5254444"/>
                <a:ext cx="381600" cy="27720"/>
              </p14:xfrm>
            </p:contentPart>
          </mc:Choice>
          <mc:Fallback xmlns="">
            <p:pic>
              <p:nvPicPr>
                <p:cNvPr id="13" name="Ink 12">
                  <a:extLst>
                    <a:ext uri="{FF2B5EF4-FFF2-40B4-BE49-F238E27FC236}">
                      <a16:creationId xmlns:a16="http://schemas.microsoft.com/office/drawing/2014/main" id="{741A0AC3-2379-4354-9E90-5A61CFE00B1F}"/>
                    </a:ext>
                  </a:extLst>
                </p:cNvPr>
                <p:cNvPicPr/>
                <p:nvPr/>
              </p:nvPicPr>
              <p:blipFill>
                <a:blip r:embed="rId14"/>
                <a:stretch>
                  <a:fillRect/>
                </a:stretch>
              </p:blipFill>
              <p:spPr>
                <a:xfrm>
                  <a:off x="2339255" y="5182804"/>
                  <a:ext cx="453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2B75096-CFD1-4C77-B8E1-33DEF3275841}"/>
                    </a:ext>
                  </a:extLst>
                </p14:cNvPr>
                <p14:cNvContentPartPr/>
                <p14:nvPr/>
              </p14:nvContentPartPr>
              <p14:xfrm>
                <a:off x="2375255" y="5422204"/>
                <a:ext cx="411840" cy="20160"/>
              </p14:xfrm>
            </p:contentPart>
          </mc:Choice>
          <mc:Fallback xmlns="">
            <p:pic>
              <p:nvPicPr>
                <p:cNvPr id="14" name="Ink 13">
                  <a:extLst>
                    <a:ext uri="{FF2B5EF4-FFF2-40B4-BE49-F238E27FC236}">
                      <a16:creationId xmlns:a16="http://schemas.microsoft.com/office/drawing/2014/main" id="{82B75096-CFD1-4C77-B8E1-33DEF3275841}"/>
                    </a:ext>
                  </a:extLst>
                </p:cNvPr>
                <p:cNvPicPr/>
                <p:nvPr/>
              </p:nvPicPr>
              <p:blipFill>
                <a:blip r:embed="rId16"/>
                <a:stretch>
                  <a:fillRect/>
                </a:stretch>
              </p:blipFill>
              <p:spPr>
                <a:xfrm>
                  <a:off x="2339255" y="5350564"/>
                  <a:ext cx="483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D2DAF7B-DB9F-4FD5-9E8C-7082DA54EB0E}"/>
                    </a:ext>
                  </a:extLst>
                </p14:cNvPr>
                <p14:cNvContentPartPr/>
                <p14:nvPr/>
              </p14:nvContentPartPr>
              <p14:xfrm>
                <a:off x="2427815" y="5538124"/>
                <a:ext cx="304920" cy="32040"/>
              </p14:xfrm>
            </p:contentPart>
          </mc:Choice>
          <mc:Fallback xmlns="">
            <p:pic>
              <p:nvPicPr>
                <p:cNvPr id="15" name="Ink 14">
                  <a:extLst>
                    <a:ext uri="{FF2B5EF4-FFF2-40B4-BE49-F238E27FC236}">
                      <a16:creationId xmlns:a16="http://schemas.microsoft.com/office/drawing/2014/main" id="{6D2DAF7B-DB9F-4FD5-9E8C-7082DA54EB0E}"/>
                    </a:ext>
                  </a:extLst>
                </p:cNvPr>
                <p:cNvPicPr/>
                <p:nvPr/>
              </p:nvPicPr>
              <p:blipFill>
                <a:blip r:embed="rId18"/>
                <a:stretch>
                  <a:fillRect/>
                </a:stretch>
              </p:blipFill>
              <p:spPr>
                <a:xfrm>
                  <a:off x="2391815" y="5466484"/>
                  <a:ext cx="376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67FB6D5-B4F3-49A8-8495-BA61E5255F74}"/>
                    </a:ext>
                  </a:extLst>
                </p14:cNvPr>
                <p14:cNvContentPartPr/>
                <p14:nvPr/>
              </p14:nvContentPartPr>
              <p14:xfrm>
                <a:off x="1691615" y="5569804"/>
                <a:ext cx="439920" cy="32760"/>
              </p14:xfrm>
            </p:contentPart>
          </mc:Choice>
          <mc:Fallback xmlns="">
            <p:pic>
              <p:nvPicPr>
                <p:cNvPr id="16" name="Ink 15">
                  <a:extLst>
                    <a:ext uri="{FF2B5EF4-FFF2-40B4-BE49-F238E27FC236}">
                      <a16:creationId xmlns:a16="http://schemas.microsoft.com/office/drawing/2014/main" id="{467FB6D5-B4F3-49A8-8495-BA61E5255F74}"/>
                    </a:ext>
                  </a:extLst>
                </p:cNvPr>
                <p:cNvPicPr/>
                <p:nvPr/>
              </p:nvPicPr>
              <p:blipFill>
                <a:blip r:embed="rId20"/>
                <a:stretch>
                  <a:fillRect/>
                </a:stretch>
              </p:blipFill>
              <p:spPr>
                <a:xfrm>
                  <a:off x="1655975" y="5498164"/>
                  <a:ext cx="51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0D71AB31-2911-4054-928A-CD991C9275C9}"/>
                    </a:ext>
                  </a:extLst>
                </p14:cNvPr>
                <p14:cNvContentPartPr/>
                <p14:nvPr/>
              </p14:nvContentPartPr>
              <p14:xfrm>
                <a:off x="1754975" y="5444164"/>
                <a:ext cx="337320" cy="360"/>
              </p14:xfrm>
            </p:contentPart>
          </mc:Choice>
          <mc:Fallback xmlns="">
            <p:pic>
              <p:nvPicPr>
                <p:cNvPr id="17" name="Ink 16">
                  <a:extLst>
                    <a:ext uri="{FF2B5EF4-FFF2-40B4-BE49-F238E27FC236}">
                      <a16:creationId xmlns:a16="http://schemas.microsoft.com/office/drawing/2014/main" id="{0D71AB31-2911-4054-928A-CD991C9275C9}"/>
                    </a:ext>
                  </a:extLst>
                </p:cNvPr>
                <p:cNvPicPr/>
                <p:nvPr/>
              </p:nvPicPr>
              <p:blipFill>
                <a:blip r:embed="rId22"/>
                <a:stretch>
                  <a:fillRect/>
                </a:stretch>
              </p:blipFill>
              <p:spPr>
                <a:xfrm>
                  <a:off x="1718975" y="5372164"/>
                  <a:ext cx="408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72388FA-2BE7-4716-B4D3-69A2BC1A201B}"/>
                    </a:ext>
                  </a:extLst>
                </p14:cNvPr>
                <p14:cNvContentPartPr/>
                <p14:nvPr/>
              </p14:nvContentPartPr>
              <p14:xfrm>
                <a:off x="1765775" y="5243284"/>
                <a:ext cx="430560" cy="11520"/>
              </p14:xfrm>
            </p:contentPart>
          </mc:Choice>
          <mc:Fallback xmlns="">
            <p:pic>
              <p:nvPicPr>
                <p:cNvPr id="18" name="Ink 17">
                  <a:extLst>
                    <a:ext uri="{FF2B5EF4-FFF2-40B4-BE49-F238E27FC236}">
                      <a16:creationId xmlns:a16="http://schemas.microsoft.com/office/drawing/2014/main" id="{772388FA-2BE7-4716-B4D3-69A2BC1A201B}"/>
                    </a:ext>
                  </a:extLst>
                </p:cNvPr>
                <p:cNvPicPr/>
                <p:nvPr/>
              </p:nvPicPr>
              <p:blipFill>
                <a:blip r:embed="rId24"/>
                <a:stretch>
                  <a:fillRect/>
                </a:stretch>
              </p:blipFill>
              <p:spPr>
                <a:xfrm>
                  <a:off x="1729775" y="5171644"/>
                  <a:ext cx="502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1EC16CE-D501-4582-A878-BEA5382863FF}"/>
                    </a:ext>
                  </a:extLst>
                </p14:cNvPr>
                <p14:cNvContentPartPr/>
                <p14:nvPr/>
              </p14:nvContentPartPr>
              <p14:xfrm>
                <a:off x="3037295" y="4803004"/>
                <a:ext cx="281880" cy="19080"/>
              </p14:xfrm>
            </p:contentPart>
          </mc:Choice>
          <mc:Fallback xmlns="">
            <p:pic>
              <p:nvPicPr>
                <p:cNvPr id="19" name="Ink 18">
                  <a:extLst>
                    <a:ext uri="{FF2B5EF4-FFF2-40B4-BE49-F238E27FC236}">
                      <a16:creationId xmlns:a16="http://schemas.microsoft.com/office/drawing/2014/main" id="{B1EC16CE-D501-4582-A878-BEA5382863FF}"/>
                    </a:ext>
                  </a:extLst>
                </p:cNvPr>
                <p:cNvPicPr/>
                <p:nvPr/>
              </p:nvPicPr>
              <p:blipFill>
                <a:blip r:embed="rId26"/>
                <a:stretch>
                  <a:fillRect/>
                </a:stretch>
              </p:blipFill>
              <p:spPr>
                <a:xfrm>
                  <a:off x="3001295" y="4731004"/>
                  <a:ext cx="353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859FDE77-D1D0-4E53-8082-696EF7455402}"/>
                    </a:ext>
                  </a:extLst>
                </p14:cNvPr>
                <p14:cNvContentPartPr/>
                <p14:nvPr/>
              </p14:nvContentPartPr>
              <p14:xfrm>
                <a:off x="2879255" y="4981564"/>
                <a:ext cx="540720" cy="10800"/>
              </p14:xfrm>
            </p:contentPart>
          </mc:Choice>
          <mc:Fallback xmlns="">
            <p:pic>
              <p:nvPicPr>
                <p:cNvPr id="20" name="Ink 19">
                  <a:extLst>
                    <a:ext uri="{FF2B5EF4-FFF2-40B4-BE49-F238E27FC236}">
                      <a16:creationId xmlns:a16="http://schemas.microsoft.com/office/drawing/2014/main" id="{859FDE77-D1D0-4E53-8082-696EF7455402}"/>
                    </a:ext>
                  </a:extLst>
                </p:cNvPr>
                <p:cNvPicPr/>
                <p:nvPr/>
              </p:nvPicPr>
              <p:blipFill>
                <a:blip r:embed="rId28"/>
                <a:stretch>
                  <a:fillRect/>
                </a:stretch>
              </p:blipFill>
              <p:spPr>
                <a:xfrm>
                  <a:off x="2843615" y="4909924"/>
                  <a:ext cx="612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0D9A0551-DAA1-4678-9081-E359292A588E}"/>
                    </a:ext>
                  </a:extLst>
                </p14:cNvPr>
                <p14:cNvContentPartPr/>
                <p14:nvPr/>
              </p14:nvContentPartPr>
              <p14:xfrm>
                <a:off x="3058175" y="5317804"/>
                <a:ext cx="342720" cy="11520"/>
              </p14:xfrm>
            </p:contentPart>
          </mc:Choice>
          <mc:Fallback xmlns="">
            <p:pic>
              <p:nvPicPr>
                <p:cNvPr id="21" name="Ink 20">
                  <a:extLst>
                    <a:ext uri="{FF2B5EF4-FFF2-40B4-BE49-F238E27FC236}">
                      <a16:creationId xmlns:a16="http://schemas.microsoft.com/office/drawing/2014/main" id="{0D9A0551-DAA1-4678-9081-E359292A588E}"/>
                    </a:ext>
                  </a:extLst>
                </p:cNvPr>
                <p:cNvPicPr/>
                <p:nvPr/>
              </p:nvPicPr>
              <p:blipFill>
                <a:blip r:embed="rId30"/>
                <a:stretch>
                  <a:fillRect/>
                </a:stretch>
              </p:blipFill>
              <p:spPr>
                <a:xfrm>
                  <a:off x="3022175" y="5245804"/>
                  <a:ext cx="414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97EA9CB5-36A3-4FB3-A880-1781941631F7}"/>
                    </a:ext>
                  </a:extLst>
                </p14:cNvPr>
                <p14:cNvContentPartPr/>
                <p14:nvPr/>
              </p14:nvContentPartPr>
              <p14:xfrm>
                <a:off x="3058175" y="5433004"/>
                <a:ext cx="327240" cy="20880"/>
              </p14:xfrm>
            </p:contentPart>
          </mc:Choice>
          <mc:Fallback xmlns="">
            <p:pic>
              <p:nvPicPr>
                <p:cNvPr id="22" name="Ink 21">
                  <a:extLst>
                    <a:ext uri="{FF2B5EF4-FFF2-40B4-BE49-F238E27FC236}">
                      <a16:creationId xmlns:a16="http://schemas.microsoft.com/office/drawing/2014/main" id="{97EA9CB5-36A3-4FB3-A880-1781941631F7}"/>
                    </a:ext>
                  </a:extLst>
                </p:cNvPr>
                <p:cNvPicPr/>
                <p:nvPr/>
              </p:nvPicPr>
              <p:blipFill>
                <a:blip r:embed="rId32"/>
                <a:stretch>
                  <a:fillRect/>
                </a:stretch>
              </p:blipFill>
              <p:spPr>
                <a:xfrm>
                  <a:off x="3022175" y="5361004"/>
                  <a:ext cx="398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0B2E887-D6FB-486C-B31C-9BD8E1E22723}"/>
                    </a:ext>
                  </a:extLst>
                </p14:cNvPr>
                <p14:cNvContentPartPr/>
                <p14:nvPr/>
              </p14:nvContentPartPr>
              <p14:xfrm>
                <a:off x="3079055" y="5591404"/>
                <a:ext cx="262440" cy="360"/>
              </p14:xfrm>
            </p:contentPart>
          </mc:Choice>
          <mc:Fallback xmlns="">
            <p:pic>
              <p:nvPicPr>
                <p:cNvPr id="23" name="Ink 22">
                  <a:extLst>
                    <a:ext uri="{FF2B5EF4-FFF2-40B4-BE49-F238E27FC236}">
                      <a16:creationId xmlns:a16="http://schemas.microsoft.com/office/drawing/2014/main" id="{C0B2E887-D6FB-486C-B31C-9BD8E1E22723}"/>
                    </a:ext>
                  </a:extLst>
                </p:cNvPr>
                <p:cNvPicPr/>
                <p:nvPr/>
              </p:nvPicPr>
              <p:blipFill>
                <a:blip r:embed="rId34"/>
                <a:stretch>
                  <a:fillRect/>
                </a:stretch>
              </p:blipFill>
              <p:spPr>
                <a:xfrm>
                  <a:off x="3043055" y="5519404"/>
                  <a:ext cx="334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10AC964-85EB-4F74-855F-702EEFF980A4}"/>
                    </a:ext>
                  </a:extLst>
                </p14:cNvPr>
                <p14:cNvContentPartPr/>
                <p14:nvPr/>
              </p14:nvContentPartPr>
              <p14:xfrm>
                <a:off x="3615095" y="4834684"/>
                <a:ext cx="593280" cy="26640"/>
              </p14:xfrm>
            </p:contentPart>
          </mc:Choice>
          <mc:Fallback xmlns="">
            <p:pic>
              <p:nvPicPr>
                <p:cNvPr id="24" name="Ink 23">
                  <a:extLst>
                    <a:ext uri="{FF2B5EF4-FFF2-40B4-BE49-F238E27FC236}">
                      <a16:creationId xmlns:a16="http://schemas.microsoft.com/office/drawing/2014/main" id="{310AC964-85EB-4F74-855F-702EEFF980A4}"/>
                    </a:ext>
                  </a:extLst>
                </p:cNvPr>
                <p:cNvPicPr/>
                <p:nvPr/>
              </p:nvPicPr>
              <p:blipFill>
                <a:blip r:embed="rId36"/>
                <a:stretch>
                  <a:fillRect/>
                </a:stretch>
              </p:blipFill>
              <p:spPr>
                <a:xfrm>
                  <a:off x="3579455" y="4762684"/>
                  <a:ext cx="664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0148078-28DC-4B07-8E8E-091EB8E5BED6}"/>
                    </a:ext>
                  </a:extLst>
                </p14:cNvPr>
                <p14:cNvContentPartPr/>
                <p14:nvPr/>
              </p14:nvContentPartPr>
              <p14:xfrm>
                <a:off x="3720215" y="5034124"/>
                <a:ext cx="393480" cy="360"/>
              </p14:xfrm>
            </p:contentPart>
          </mc:Choice>
          <mc:Fallback xmlns="">
            <p:pic>
              <p:nvPicPr>
                <p:cNvPr id="25" name="Ink 24">
                  <a:extLst>
                    <a:ext uri="{FF2B5EF4-FFF2-40B4-BE49-F238E27FC236}">
                      <a16:creationId xmlns:a16="http://schemas.microsoft.com/office/drawing/2014/main" id="{60148078-28DC-4B07-8E8E-091EB8E5BED6}"/>
                    </a:ext>
                  </a:extLst>
                </p:cNvPr>
                <p:cNvPicPr/>
                <p:nvPr/>
              </p:nvPicPr>
              <p:blipFill>
                <a:blip r:embed="rId38"/>
                <a:stretch>
                  <a:fillRect/>
                </a:stretch>
              </p:blipFill>
              <p:spPr>
                <a:xfrm>
                  <a:off x="3684215" y="4962484"/>
                  <a:ext cx="465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6B6301E-490C-4209-AD65-2BFA9F645EB2}"/>
                    </a:ext>
                  </a:extLst>
                </p14:cNvPr>
                <p14:cNvContentPartPr/>
                <p14:nvPr/>
              </p14:nvContentPartPr>
              <p14:xfrm>
                <a:off x="3646775" y="5296924"/>
                <a:ext cx="369000" cy="33120"/>
              </p14:xfrm>
            </p:contentPart>
          </mc:Choice>
          <mc:Fallback xmlns="">
            <p:pic>
              <p:nvPicPr>
                <p:cNvPr id="26" name="Ink 25">
                  <a:extLst>
                    <a:ext uri="{FF2B5EF4-FFF2-40B4-BE49-F238E27FC236}">
                      <a16:creationId xmlns:a16="http://schemas.microsoft.com/office/drawing/2014/main" id="{76B6301E-490C-4209-AD65-2BFA9F645EB2}"/>
                    </a:ext>
                  </a:extLst>
                </p:cNvPr>
                <p:cNvPicPr/>
                <p:nvPr/>
              </p:nvPicPr>
              <p:blipFill>
                <a:blip r:embed="rId40"/>
                <a:stretch>
                  <a:fillRect/>
                </a:stretch>
              </p:blipFill>
              <p:spPr>
                <a:xfrm>
                  <a:off x="3611135" y="5224924"/>
                  <a:ext cx="440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5DC5EAB1-679A-43E4-9E19-2599F570E958}"/>
                    </a:ext>
                  </a:extLst>
                </p14:cNvPr>
                <p14:cNvContentPartPr/>
                <p14:nvPr/>
              </p14:nvContentPartPr>
              <p14:xfrm>
                <a:off x="3688535" y="5412484"/>
                <a:ext cx="341640" cy="14760"/>
              </p14:xfrm>
            </p:contentPart>
          </mc:Choice>
          <mc:Fallback xmlns="">
            <p:pic>
              <p:nvPicPr>
                <p:cNvPr id="27" name="Ink 26">
                  <a:extLst>
                    <a:ext uri="{FF2B5EF4-FFF2-40B4-BE49-F238E27FC236}">
                      <a16:creationId xmlns:a16="http://schemas.microsoft.com/office/drawing/2014/main" id="{5DC5EAB1-679A-43E4-9E19-2599F570E958}"/>
                    </a:ext>
                  </a:extLst>
                </p:cNvPr>
                <p:cNvPicPr/>
                <p:nvPr/>
              </p:nvPicPr>
              <p:blipFill>
                <a:blip r:embed="rId42"/>
                <a:stretch>
                  <a:fillRect/>
                </a:stretch>
              </p:blipFill>
              <p:spPr>
                <a:xfrm>
                  <a:off x="3652895" y="5340844"/>
                  <a:ext cx="413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B58BA1A2-461E-4A80-9018-D0F9776754CF}"/>
                    </a:ext>
                  </a:extLst>
                </p14:cNvPr>
                <p14:cNvContentPartPr/>
                <p14:nvPr/>
              </p14:nvContentPartPr>
              <p14:xfrm>
                <a:off x="3657575" y="5600764"/>
                <a:ext cx="436320" cy="20160"/>
              </p14:xfrm>
            </p:contentPart>
          </mc:Choice>
          <mc:Fallback xmlns="">
            <p:pic>
              <p:nvPicPr>
                <p:cNvPr id="28" name="Ink 27">
                  <a:extLst>
                    <a:ext uri="{FF2B5EF4-FFF2-40B4-BE49-F238E27FC236}">
                      <a16:creationId xmlns:a16="http://schemas.microsoft.com/office/drawing/2014/main" id="{B58BA1A2-461E-4A80-9018-D0F9776754CF}"/>
                    </a:ext>
                  </a:extLst>
                </p:cNvPr>
                <p:cNvPicPr/>
                <p:nvPr/>
              </p:nvPicPr>
              <p:blipFill>
                <a:blip r:embed="rId44"/>
                <a:stretch>
                  <a:fillRect/>
                </a:stretch>
              </p:blipFill>
              <p:spPr>
                <a:xfrm>
                  <a:off x="3621575" y="5528764"/>
                  <a:ext cx="507960" cy="163800"/>
                </a:xfrm>
                <a:prstGeom prst="rect">
                  <a:avLst/>
                </a:prstGeom>
              </p:spPr>
            </p:pic>
          </mc:Fallback>
        </mc:AlternateContent>
        <p:sp>
          <p:nvSpPr>
            <p:cNvPr id="33" name="TextBox 32">
              <a:extLst>
                <a:ext uri="{FF2B5EF4-FFF2-40B4-BE49-F238E27FC236}">
                  <a16:creationId xmlns:a16="http://schemas.microsoft.com/office/drawing/2014/main" id="{FA8B66D2-05EC-423C-A646-35AA1C9EEE82}"/>
                </a:ext>
              </a:extLst>
            </p:cNvPr>
            <p:cNvSpPr txBox="1"/>
            <p:nvPr/>
          </p:nvSpPr>
          <p:spPr>
            <a:xfrm>
              <a:off x="291592" y="4939949"/>
              <a:ext cx="4603530" cy="707886"/>
            </a:xfrm>
            <a:prstGeom prst="rect">
              <a:avLst/>
            </a:prstGeom>
            <a:noFill/>
          </p:spPr>
          <p:txBody>
            <a:bodyPr wrap="square">
              <a:spAutoFit/>
            </a:bodyPr>
            <a:lstStyle/>
            <a:p>
              <a:r>
                <a:rPr lang="en-US" dirty="0" err="1"/>
                <a:t>Callstack</a:t>
              </a:r>
              <a:endParaRPr lang="en-US" dirty="0"/>
            </a:p>
            <a:p>
              <a:r>
                <a:rPr lang="en-US" dirty="0"/>
                <a:t>pattern</a:t>
              </a:r>
            </a:p>
          </p:txBody>
        </p:sp>
      </p:grpSp>
    </p:spTree>
    <p:extLst>
      <p:ext uri="{BB962C8B-B14F-4D97-AF65-F5344CB8AC3E}">
        <p14:creationId xmlns:p14="http://schemas.microsoft.com/office/powerpoint/2010/main" val="24567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01">
            <a:extLst>
              <a:ext uri="{FF2B5EF4-FFF2-40B4-BE49-F238E27FC236}">
                <a16:creationId xmlns:a16="http://schemas.microsoft.com/office/drawing/2014/main" id="{9C2E301A-4BDA-E742-86F8-9A6EEBD1C2CF}"/>
              </a:ext>
            </a:extLst>
          </p:cNvPr>
          <p:cNvSpPr/>
          <p:nvPr/>
        </p:nvSpPr>
        <p:spPr>
          <a:xfrm rot="8572229">
            <a:off x="5931208" y="1648662"/>
            <a:ext cx="2134386" cy="2203306"/>
          </a:xfrm>
          <a:custGeom>
            <a:avLst/>
            <a:gdLst>
              <a:gd name="connsiteX0" fmla="*/ 835416 w 2134386"/>
              <a:gd name="connsiteY0" fmla="*/ 1750007 h 2203306"/>
              <a:gd name="connsiteX1" fmla="*/ 28319 w 2134386"/>
              <a:gd name="connsiteY1" fmla="*/ 565543 h 2203306"/>
              <a:gd name="connsiteX2" fmla="*/ 3149 w 2134386"/>
              <a:gd name="connsiteY2" fmla="*/ 451433 h 2203306"/>
              <a:gd name="connsiteX3" fmla="*/ 0 w 2134386"/>
              <a:gd name="connsiteY3" fmla="*/ 451433 h 2203306"/>
              <a:gd name="connsiteX4" fmla="*/ 2501 w 2134386"/>
              <a:gd name="connsiteY4" fmla="*/ 448495 h 2203306"/>
              <a:gd name="connsiteX5" fmla="*/ 2438 w 2134386"/>
              <a:gd name="connsiteY5" fmla="*/ 448211 h 2203306"/>
              <a:gd name="connsiteX6" fmla="*/ 2745 w 2134386"/>
              <a:gd name="connsiteY6" fmla="*/ 448209 h 2203306"/>
              <a:gd name="connsiteX7" fmla="*/ 384251 w 2134386"/>
              <a:gd name="connsiteY7" fmla="*/ 0 h 2203306"/>
              <a:gd name="connsiteX8" fmla="*/ 848991 w 2134386"/>
              <a:gd name="connsiteY8" fmla="*/ 442462 h 2203306"/>
              <a:gd name="connsiteX9" fmla="*/ 854520 w 2134386"/>
              <a:gd name="connsiteY9" fmla="*/ 442425 h 2203306"/>
              <a:gd name="connsiteX10" fmla="*/ 857046 w 2134386"/>
              <a:gd name="connsiteY10" fmla="*/ 450131 h 2203306"/>
              <a:gd name="connsiteX11" fmla="*/ 858413 w 2134386"/>
              <a:gd name="connsiteY11" fmla="*/ 451433 h 2203306"/>
              <a:gd name="connsiteX12" fmla="*/ 857473 w 2134386"/>
              <a:gd name="connsiteY12" fmla="*/ 451433 h 2203306"/>
              <a:gd name="connsiteX13" fmla="*/ 875761 w 2134386"/>
              <a:gd name="connsiteY13" fmla="*/ 507220 h 2203306"/>
              <a:gd name="connsiteX14" fmla="*/ 1325524 w 2134386"/>
              <a:gd name="connsiteY14" fmla="*/ 1102662 h 2203306"/>
              <a:gd name="connsiteX15" fmla="*/ 2020651 w 2134386"/>
              <a:gd name="connsiteY15" fmla="*/ 1374024 h 2203306"/>
              <a:gd name="connsiteX16" fmla="*/ 2071990 w 2134386"/>
              <a:gd name="connsiteY16" fmla="*/ 1376183 h 2203306"/>
              <a:gd name="connsiteX17" fmla="*/ 1685964 w 2134386"/>
              <a:gd name="connsiteY17" fmla="*/ 1796837 h 2203306"/>
              <a:gd name="connsiteX18" fmla="*/ 2134386 w 2134386"/>
              <a:gd name="connsiteY18" fmla="*/ 2203306 h 2203306"/>
              <a:gd name="connsiteX19" fmla="*/ 1993774 w 2134386"/>
              <a:gd name="connsiteY19" fmla="*/ 2198153 h 2203306"/>
              <a:gd name="connsiteX20" fmla="*/ 835416 w 2134386"/>
              <a:gd name="connsiteY20" fmla="*/ 1750007 h 220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4386" h="2203306">
                <a:moveTo>
                  <a:pt x="835416" y="1750007"/>
                </a:moveTo>
                <a:cubicBezTo>
                  <a:pt x="424012" y="1438532"/>
                  <a:pt x="150245" y="1016074"/>
                  <a:pt x="28319" y="565543"/>
                </a:cubicBezTo>
                <a:lnTo>
                  <a:pt x="3149" y="451433"/>
                </a:lnTo>
                <a:lnTo>
                  <a:pt x="0" y="451433"/>
                </a:lnTo>
                <a:lnTo>
                  <a:pt x="2501" y="448495"/>
                </a:lnTo>
                <a:lnTo>
                  <a:pt x="2438" y="448211"/>
                </a:lnTo>
                <a:lnTo>
                  <a:pt x="2745" y="448209"/>
                </a:lnTo>
                <a:lnTo>
                  <a:pt x="384251" y="0"/>
                </a:lnTo>
                <a:lnTo>
                  <a:pt x="848991" y="442462"/>
                </a:lnTo>
                <a:lnTo>
                  <a:pt x="854520" y="442425"/>
                </a:lnTo>
                <a:lnTo>
                  <a:pt x="857046" y="450131"/>
                </a:lnTo>
                <a:lnTo>
                  <a:pt x="858413" y="451433"/>
                </a:lnTo>
                <a:lnTo>
                  <a:pt x="857473" y="451433"/>
                </a:lnTo>
                <a:lnTo>
                  <a:pt x="875761" y="507220"/>
                </a:lnTo>
                <a:cubicBezTo>
                  <a:pt x="961713" y="733241"/>
                  <a:pt x="1113477" y="942122"/>
                  <a:pt x="1325524" y="1102662"/>
                </a:cubicBezTo>
                <a:cubicBezTo>
                  <a:pt x="1537572" y="1263204"/>
                  <a:pt x="1779789" y="1352612"/>
                  <a:pt x="2020651" y="1374024"/>
                </a:cubicBezTo>
                <a:lnTo>
                  <a:pt x="2071990" y="1376183"/>
                </a:lnTo>
                <a:lnTo>
                  <a:pt x="1685964" y="1796837"/>
                </a:lnTo>
                <a:lnTo>
                  <a:pt x="2134386" y="2203306"/>
                </a:lnTo>
                <a:lnTo>
                  <a:pt x="1993774" y="2198153"/>
                </a:lnTo>
                <a:cubicBezTo>
                  <a:pt x="1591728" y="2164517"/>
                  <a:pt x="1188049" y="2016986"/>
                  <a:pt x="835416" y="1750007"/>
                </a:cubicBez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127">
            <a:extLst>
              <a:ext uri="{FF2B5EF4-FFF2-40B4-BE49-F238E27FC236}">
                <a16:creationId xmlns:a16="http://schemas.microsoft.com/office/drawing/2014/main" id="{D09F8988-667B-644D-ADF8-41CA1C986418}"/>
              </a:ext>
            </a:extLst>
          </p:cNvPr>
          <p:cNvSpPr/>
          <p:nvPr/>
        </p:nvSpPr>
        <p:spPr>
          <a:xfrm rot="8130241">
            <a:off x="-110315" y="3013744"/>
            <a:ext cx="2092903" cy="2226665"/>
          </a:xfrm>
          <a:custGeom>
            <a:avLst/>
            <a:gdLst>
              <a:gd name="connsiteX0" fmla="*/ 2975 w 2092903"/>
              <a:gd name="connsiteY0" fmla="*/ 2217751 h 2226665"/>
              <a:gd name="connsiteX1" fmla="*/ 434030 w 2092903"/>
              <a:gd name="connsiteY1" fmla="*/ 1826314 h 2226665"/>
              <a:gd name="connsiteX2" fmla="*/ 0 w 2092903"/>
              <a:gd name="connsiteY2" fmla="*/ 1363790 h 2226665"/>
              <a:gd name="connsiteX3" fmla="*/ 80057 w 2092903"/>
              <a:gd name="connsiteY3" fmla="*/ 1370159 h 2226665"/>
              <a:gd name="connsiteX4" fmla="*/ 939640 w 2092903"/>
              <a:gd name="connsiteY4" fmla="*/ 1035015 h 2226665"/>
              <a:gd name="connsiteX5" fmla="*/ 1226025 w 2092903"/>
              <a:gd name="connsiteY5" fmla="*/ 521150 h 2226665"/>
              <a:gd name="connsiteX6" fmla="*/ 1248336 w 2092903"/>
              <a:gd name="connsiteY6" fmla="*/ 407438 h 2226665"/>
              <a:gd name="connsiteX7" fmla="*/ 1248652 w 2092903"/>
              <a:gd name="connsiteY7" fmla="*/ 405825 h 2226665"/>
              <a:gd name="connsiteX8" fmla="*/ 1248804 w 2092903"/>
              <a:gd name="connsiteY8" fmla="*/ 404226 h 2226665"/>
              <a:gd name="connsiteX9" fmla="*/ 1318132 w 2092903"/>
              <a:gd name="connsiteY9" fmla="*/ 343505 h 2226665"/>
              <a:gd name="connsiteX10" fmla="*/ 1316612 w 2092903"/>
              <a:gd name="connsiteY10" fmla="*/ 343505 h 2226665"/>
              <a:gd name="connsiteX11" fmla="*/ 1333943 w 2092903"/>
              <a:gd name="connsiteY11" fmla="*/ 329657 h 2226665"/>
              <a:gd name="connsiteX12" fmla="*/ 1437873 w 2092903"/>
              <a:gd name="connsiteY12" fmla="*/ 238630 h 2226665"/>
              <a:gd name="connsiteX13" fmla="*/ 1446755 w 2092903"/>
              <a:gd name="connsiteY13" fmla="*/ 239516 h 2226665"/>
              <a:gd name="connsiteX14" fmla="*/ 1446756 w 2092903"/>
              <a:gd name="connsiteY14" fmla="*/ 239515 h 2226665"/>
              <a:gd name="connsiteX15" fmla="*/ 1437873 w 2092903"/>
              <a:gd name="connsiteY15" fmla="*/ 238629 h 2226665"/>
              <a:gd name="connsiteX16" fmla="*/ 1710329 w 2092903"/>
              <a:gd name="connsiteY16" fmla="*/ 0 h 2226665"/>
              <a:gd name="connsiteX17" fmla="*/ 1957107 w 2092903"/>
              <a:gd name="connsiteY17" fmla="*/ 290412 h 2226665"/>
              <a:gd name="connsiteX18" fmla="*/ 1948449 w 2092903"/>
              <a:gd name="connsiteY18" fmla="*/ 289549 h 2226665"/>
              <a:gd name="connsiteX19" fmla="*/ 1948449 w 2092903"/>
              <a:gd name="connsiteY19" fmla="*/ 289549 h 2226665"/>
              <a:gd name="connsiteX20" fmla="*/ 1957107 w 2092903"/>
              <a:gd name="connsiteY20" fmla="*/ 290412 h 2226665"/>
              <a:gd name="connsiteX21" fmla="*/ 2092903 w 2092903"/>
              <a:gd name="connsiteY21" fmla="*/ 450218 h 2226665"/>
              <a:gd name="connsiteX22" fmla="*/ 2091853 w 2092903"/>
              <a:gd name="connsiteY22" fmla="*/ 460632 h 2226665"/>
              <a:gd name="connsiteX23" fmla="*/ 2077639 w 2092903"/>
              <a:gd name="connsiteY23" fmla="*/ 601539 h 2226665"/>
              <a:gd name="connsiteX24" fmla="*/ 1554761 w 2092903"/>
              <a:gd name="connsiteY24" fmla="*/ 1657031 h 2226665"/>
              <a:gd name="connsiteX25" fmla="*/ 113916 w 2092903"/>
              <a:gd name="connsiteY25" fmla="*/ 2225944 h 22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2903" h="2226665">
                <a:moveTo>
                  <a:pt x="2975" y="2217751"/>
                </a:moveTo>
                <a:lnTo>
                  <a:pt x="434030" y="1826314"/>
                </a:lnTo>
                <a:lnTo>
                  <a:pt x="0" y="1363790"/>
                </a:lnTo>
                <a:lnTo>
                  <a:pt x="80057" y="1370159"/>
                </a:lnTo>
                <a:cubicBezTo>
                  <a:pt x="397694" y="1380337"/>
                  <a:pt x="709316" y="1269426"/>
                  <a:pt x="939640" y="1035015"/>
                </a:cubicBezTo>
                <a:cubicBezTo>
                  <a:pt x="1083590" y="888510"/>
                  <a:pt x="1178748" y="711100"/>
                  <a:pt x="1226025" y="521150"/>
                </a:cubicBezTo>
                <a:lnTo>
                  <a:pt x="1248336" y="407438"/>
                </a:lnTo>
                <a:lnTo>
                  <a:pt x="1248652" y="405825"/>
                </a:lnTo>
                <a:lnTo>
                  <a:pt x="1248804" y="404226"/>
                </a:lnTo>
                <a:lnTo>
                  <a:pt x="1318132" y="343505"/>
                </a:lnTo>
                <a:lnTo>
                  <a:pt x="1316612" y="343505"/>
                </a:lnTo>
                <a:lnTo>
                  <a:pt x="1333943" y="329657"/>
                </a:lnTo>
                <a:lnTo>
                  <a:pt x="1437873" y="238630"/>
                </a:lnTo>
                <a:lnTo>
                  <a:pt x="1446755" y="239516"/>
                </a:lnTo>
                <a:lnTo>
                  <a:pt x="1446756" y="239515"/>
                </a:lnTo>
                <a:lnTo>
                  <a:pt x="1437873" y="238629"/>
                </a:lnTo>
                <a:lnTo>
                  <a:pt x="1710329" y="0"/>
                </a:lnTo>
                <a:lnTo>
                  <a:pt x="1957107" y="290412"/>
                </a:lnTo>
                <a:lnTo>
                  <a:pt x="1948449" y="289549"/>
                </a:lnTo>
                <a:lnTo>
                  <a:pt x="1948449" y="289549"/>
                </a:lnTo>
                <a:lnTo>
                  <a:pt x="1957107" y="290412"/>
                </a:lnTo>
                <a:lnTo>
                  <a:pt x="2092903" y="450218"/>
                </a:lnTo>
                <a:lnTo>
                  <a:pt x="2091853" y="460632"/>
                </a:lnTo>
                <a:lnTo>
                  <a:pt x="2077639" y="601539"/>
                </a:lnTo>
                <a:cubicBezTo>
                  <a:pt x="2018875" y="991751"/>
                  <a:pt x="1845359" y="1361274"/>
                  <a:pt x="1554761" y="1657031"/>
                </a:cubicBezTo>
                <a:cubicBezTo>
                  <a:pt x="1167299" y="2051371"/>
                  <a:pt x="645051" y="2239906"/>
                  <a:pt x="113916" y="2225944"/>
                </a:cubicBez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B1B32D29-5C54-4949-9E49-88CF5BECD8C5}"/>
              </a:ext>
            </a:extLst>
          </p:cNvPr>
          <p:cNvSpPr/>
          <p:nvPr/>
        </p:nvSpPr>
        <p:spPr>
          <a:xfrm rot="19106727">
            <a:off x="3954410" y="2424916"/>
            <a:ext cx="902100" cy="3026430"/>
          </a:xfrm>
          <a:custGeom>
            <a:avLst/>
            <a:gdLst>
              <a:gd name="connsiteX0" fmla="*/ 469703 w 902100"/>
              <a:gd name="connsiteY0" fmla="*/ 0 h 3026430"/>
              <a:gd name="connsiteX1" fmla="*/ 866987 w 902100"/>
              <a:gd name="connsiteY1" fmla="*/ 479019 h 3026430"/>
              <a:gd name="connsiteX2" fmla="*/ 870707 w 902100"/>
              <a:gd name="connsiteY2" fmla="*/ 479020 h 3026430"/>
              <a:gd name="connsiteX3" fmla="*/ 870764 w 902100"/>
              <a:gd name="connsiteY3" fmla="*/ 483573 h 3026430"/>
              <a:gd name="connsiteX4" fmla="*/ 873866 w 902100"/>
              <a:gd name="connsiteY4" fmla="*/ 487313 h 3026430"/>
              <a:gd name="connsiteX5" fmla="*/ 870810 w 902100"/>
              <a:gd name="connsiteY5" fmla="*/ 487313 h 3026430"/>
              <a:gd name="connsiteX6" fmla="*/ 902100 w 902100"/>
              <a:gd name="connsiteY6" fmla="*/ 3006105 h 3026430"/>
              <a:gd name="connsiteX7" fmla="*/ 462512 w 902100"/>
              <a:gd name="connsiteY7" fmla="*/ 2607445 h 3026430"/>
              <a:gd name="connsiteX8" fmla="*/ 38240 w 902100"/>
              <a:gd name="connsiteY8" fmla="*/ 3026390 h 3026430"/>
              <a:gd name="connsiteX9" fmla="*/ 35169 w 902100"/>
              <a:gd name="connsiteY9" fmla="*/ 3026430 h 3026430"/>
              <a:gd name="connsiteX10" fmla="*/ 3627 w 902100"/>
              <a:gd name="connsiteY10" fmla="*/ 487313 h 3026430"/>
              <a:gd name="connsiteX11" fmla="*/ 0 w 902100"/>
              <a:gd name="connsiteY11" fmla="*/ 487313 h 3026430"/>
              <a:gd name="connsiteX12" fmla="*/ 3581 w 902100"/>
              <a:gd name="connsiteY12" fmla="*/ 483598 h 3026430"/>
              <a:gd name="connsiteX13" fmla="*/ 3522 w 902100"/>
              <a:gd name="connsiteY13" fmla="*/ 478868 h 3026430"/>
              <a:gd name="connsiteX14" fmla="*/ 8139 w 902100"/>
              <a:gd name="connsiteY14" fmla="*/ 478869 h 302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2100" h="3026430">
                <a:moveTo>
                  <a:pt x="469703" y="0"/>
                </a:moveTo>
                <a:lnTo>
                  <a:pt x="866987" y="479019"/>
                </a:lnTo>
                <a:lnTo>
                  <a:pt x="870707" y="479020"/>
                </a:lnTo>
                <a:lnTo>
                  <a:pt x="870764" y="483573"/>
                </a:lnTo>
                <a:lnTo>
                  <a:pt x="873866" y="487313"/>
                </a:lnTo>
                <a:lnTo>
                  <a:pt x="870810" y="487313"/>
                </a:lnTo>
                <a:lnTo>
                  <a:pt x="902100" y="3006105"/>
                </a:lnTo>
                <a:lnTo>
                  <a:pt x="462512" y="2607445"/>
                </a:lnTo>
                <a:lnTo>
                  <a:pt x="38240" y="3026390"/>
                </a:lnTo>
                <a:lnTo>
                  <a:pt x="35169" y="3026430"/>
                </a:lnTo>
                <a:lnTo>
                  <a:pt x="3627" y="487313"/>
                </a:lnTo>
                <a:lnTo>
                  <a:pt x="0" y="487313"/>
                </a:lnTo>
                <a:lnTo>
                  <a:pt x="3581" y="483598"/>
                </a:lnTo>
                <a:lnTo>
                  <a:pt x="3522" y="478868"/>
                </a:lnTo>
                <a:lnTo>
                  <a:pt x="8139" y="478869"/>
                </a:ln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A70578C9-3798-D744-8022-A6F58D5807F5}"/>
              </a:ext>
            </a:extLst>
          </p:cNvPr>
          <p:cNvSpPr/>
          <p:nvPr/>
        </p:nvSpPr>
        <p:spPr>
          <a:xfrm rot="2837743">
            <a:off x="1313906" y="4240225"/>
            <a:ext cx="2105654" cy="2382543"/>
          </a:xfrm>
          <a:custGeom>
            <a:avLst/>
            <a:gdLst>
              <a:gd name="connsiteX0" fmla="*/ 29461 w 2105654"/>
              <a:gd name="connsiteY0" fmla="*/ 1542909 h 2382543"/>
              <a:gd name="connsiteX1" fmla="*/ 73865 w 2105654"/>
              <a:gd name="connsiteY1" fmla="*/ 1541437 h 2382543"/>
              <a:gd name="connsiteX2" fmla="*/ 949344 w 2105654"/>
              <a:gd name="connsiteY2" fmla="*/ 1106774 h 2382543"/>
              <a:gd name="connsiteX3" fmla="*/ 1261280 w 2105654"/>
              <a:gd name="connsiteY3" fmla="*/ 556999 h 2382543"/>
              <a:gd name="connsiteX4" fmla="*/ 1285418 w 2105654"/>
              <a:gd name="connsiteY4" fmla="*/ 456174 h 2382543"/>
              <a:gd name="connsiteX5" fmla="*/ 1289690 w 2105654"/>
              <a:gd name="connsiteY5" fmla="*/ 438323 h 2382543"/>
              <a:gd name="connsiteX6" fmla="*/ 1291422 w 2105654"/>
              <a:gd name="connsiteY6" fmla="*/ 426202 h 2382543"/>
              <a:gd name="connsiteX7" fmla="*/ 1382444 w 2105654"/>
              <a:gd name="connsiteY7" fmla="*/ 339695 h 2382543"/>
              <a:gd name="connsiteX8" fmla="*/ 1735077 w 2105654"/>
              <a:gd name="connsiteY8" fmla="*/ 0 h 2382543"/>
              <a:gd name="connsiteX9" fmla="*/ 1895792 w 2105654"/>
              <a:gd name="connsiteY9" fmla="*/ 184213 h 2382543"/>
              <a:gd name="connsiteX10" fmla="*/ 1949253 w 2105654"/>
              <a:gd name="connsiteY10" fmla="*/ 243005 h 2382543"/>
              <a:gd name="connsiteX11" fmla="*/ 1947134 w 2105654"/>
              <a:gd name="connsiteY11" fmla="*/ 243061 h 2382543"/>
              <a:gd name="connsiteX12" fmla="*/ 1947136 w 2105654"/>
              <a:gd name="connsiteY12" fmla="*/ 243063 h 2382543"/>
              <a:gd name="connsiteX13" fmla="*/ 1949253 w 2105654"/>
              <a:gd name="connsiteY13" fmla="*/ 243008 h 2382543"/>
              <a:gd name="connsiteX14" fmla="*/ 2105654 w 2105654"/>
              <a:gd name="connsiteY14" fmla="*/ 415003 h 2382543"/>
              <a:gd name="connsiteX15" fmla="*/ 2100542 w 2105654"/>
              <a:gd name="connsiteY15" fmla="*/ 452207 h 2382543"/>
              <a:gd name="connsiteX16" fmla="*/ 2100542 w 2105654"/>
              <a:gd name="connsiteY16" fmla="*/ 452209 h 2382543"/>
              <a:gd name="connsiteX17" fmla="*/ 2087345 w 2105654"/>
              <a:gd name="connsiteY17" fmla="*/ 548237 h 2382543"/>
              <a:gd name="connsiteX18" fmla="*/ 1524228 w 2105654"/>
              <a:gd name="connsiteY18" fmla="*/ 1662524 h 2382543"/>
              <a:gd name="connsiteX19" fmla="*/ 63379 w 2105654"/>
              <a:gd name="connsiteY19" fmla="*/ 2380806 h 2382543"/>
              <a:gd name="connsiteX20" fmla="*/ 0 w 2105654"/>
              <a:gd name="connsiteY20" fmla="*/ 2382543 h 2382543"/>
              <a:gd name="connsiteX21" fmla="*/ 439676 w 2105654"/>
              <a:gd name="connsiteY21" fmla="*/ 2014286 h 23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5654" h="2382543">
                <a:moveTo>
                  <a:pt x="29461" y="1542909"/>
                </a:moveTo>
                <a:lnTo>
                  <a:pt x="73865" y="1541437"/>
                </a:lnTo>
                <a:cubicBezTo>
                  <a:pt x="390626" y="1515756"/>
                  <a:pt x="707479" y="1368840"/>
                  <a:pt x="949344" y="1106774"/>
                </a:cubicBezTo>
                <a:cubicBezTo>
                  <a:pt x="1100507" y="942983"/>
                  <a:pt x="1204491" y="753594"/>
                  <a:pt x="1261280" y="556999"/>
                </a:cubicBezTo>
                <a:lnTo>
                  <a:pt x="1285418" y="456174"/>
                </a:lnTo>
                <a:lnTo>
                  <a:pt x="1289690" y="438323"/>
                </a:lnTo>
                <a:lnTo>
                  <a:pt x="1291422" y="426202"/>
                </a:lnTo>
                <a:lnTo>
                  <a:pt x="1382444" y="339695"/>
                </a:lnTo>
                <a:lnTo>
                  <a:pt x="1735077" y="0"/>
                </a:lnTo>
                <a:lnTo>
                  <a:pt x="1895792" y="184213"/>
                </a:lnTo>
                <a:lnTo>
                  <a:pt x="1949253" y="243005"/>
                </a:lnTo>
                <a:lnTo>
                  <a:pt x="1947134" y="243061"/>
                </a:lnTo>
                <a:lnTo>
                  <a:pt x="1947136" y="243063"/>
                </a:lnTo>
                <a:lnTo>
                  <a:pt x="1949253" y="243008"/>
                </a:lnTo>
                <a:lnTo>
                  <a:pt x="2105654" y="415003"/>
                </a:lnTo>
                <a:lnTo>
                  <a:pt x="2100542" y="452207"/>
                </a:lnTo>
                <a:lnTo>
                  <a:pt x="2100542" y="452209"/>
                </a:lnTo>
                <a:lnTo>
                  <a:pt x="2087345" y="548237"/>
                </a:lnTo>
                <a:cubicBezTo>
                  <a:pt x="2013509" y="946526"/>
                  <a:pt x="1825892" y="1335665"/>
                  <a:pt x="1524228" y="1662524"/>
                </a:cubicBezTo>
                <a:cubicBezTo>
                  <a:pt x="1122012" y="2098338"/>
                  <a:pt x="593201" y="2340917"/>
                  <a:pt x="63379" y="2380806"/>
                </a:cubicBezTo>
                <a:lnTo>
                  <a:pt x="0" y="2382543"/>
                </a:lnTo>
                <a:lnTo>
                  <a:pt x="439676" y="2014286"/>
                </a:lnTo>
                <a:close/>
              </a:path>
            </a:pathLst>
          </a:custGeom>
          <a:solidFill>
            <a:schemeClr val="accent1">
              <a:alpha val="6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C2CE9F-EA72-AC45-89C2-E0942D748CFE}"/>
              </a:ext>
            </a:extLst>
          </p:cNvPr>
          <p:cNvSpPr>
            <a:spLocks noGrp="1"/>
          </p:cNvSpPr>
          <p:nvPr>
            <p:ph type="title"/>
          </p:nvPr>
        </p:nvSpPr>
        <p:spPr>
          <a:xfrm>
            <a:off x="0" y="1"/>
            <a:ext cx="9144000" cy="1551792"/>
          </a:xfrm>
        </p:spPr>
        <p:txBody>
          <a:bodyPr>
            <a:normAutofit fontScale="90000"/>
          </a:bodyPr>
          <a:lstStyle/>
          <a:p>
            <a:r>
              <a:rPr lang="en-US" dirty="0"/>
              <a:t>Monitoring is critical for ensuring the quality of the delivered services</a:t>
            </a:r>
          </a:p>
        </p:txBody>
      </p:sp>
      <p:sp>
        <p:nvSpPr>
          <p:cNvPr id="4" name="Slide Number Placeholder 3">
            <a:extLst>
              <a:ext uri="{FF2B5EF4-FFF2-40B4-BE49-F238E27FC236}">
                <a16:creationId xmlns:a16="http://schemas.microsoft.com/office/drawing/2014/main" id="{F97BC554-58F9-6E47-875B-D1CF0DFD2205}"/>
              </a:ext>
            </a:extLst>
          </p:cNvPr>
          <p:cNvSpPr>
            <a:spLocks noGrp="1"/>
          </p:cNvSpPr>
          <p:nvPr>
            <p:ph type="sldNum" sz="quarter" idx="12"/>
          </p:nvPr>
        </p:nvSpPr>
        <p:spPr/>
        <p:txBody>
          <a:bodyPr/>
          <a:lstStyle/>
          <a:p>
            <a:fld id="{16D6CE68-A2D0-4148-AD8B-3294DC4CB750}" type="slidenum">
              <a:rPr lang="en-US" smtClean="0"/>
              <a:t>5</a:t>
            </a:fld>
            <a:endParaRPr lang="en-US" dirty="0"/>
          </a:p>
        </p:txBody>
      </p:sp>
      <p:sp>
        <p:nvSpPr>
          <p:cNvPr id="15" name="Freeform 14">
            <a:extLst>
              <a:ext uri="{FF2B5EF4-FFF2-40B4-BE49-F238E27FC236}">
                <a16:creationId xmlns:a16="http://schemas.microsoft.com/office/drawing/2014/main" id="{8F968102-70B6-4F43-9B1A-422CE593C10D}"/>
              </a:ext>
            </a:extLst>
          </p:cNvPr>
          <p:cNvSpPr/>
          <p:nvPr/>
        </p:nvSpPr>
        <p:spPr>
          <a:xfrm rot="19128835">
            <a:off x="1094558" y="1727567"/>
            <a:ext cx="2445525" cy="2080183"/>
          </a:xfrm>
          <a:custGeom>
            <a:avLst/>
            <a:gdLst>
              <a:gd name="connsiteX0" fmla="*/ 1683876 w 2445525"/>
              <a:gd name="connsiteY0" fmla="*/ 547760 h 2080183"/>
              <a:gd name="connsiteX1" fmla="*/ 2440610 w 2445525"/>
              <a:gd name="connsiteY1" fmla="*/ 1989066 h 2080183"/>
              <a:gd name="connsiteX2" fmla="*/ 2445525 w 2445525"/>
              <a:gd name="connsiteY2" fmla="*/ 2080183 h 2080183"/>
              <a:gd name="connsiteX3" fmla="*/ 2025942 w 2445525"/>
              <a:gd name="connsiteY3" fmla="*/ 1627310 h 2080183"/>
              <a:gd name="connsiteX4" fmla="*/ 1609977 w 2445525"/>
              <a:gd name="connsiteY4" fmla="*/ 2027570 h 2080183"/>
              <a:gd name="connsiteX5" fmla="*/ 1594118 w 2445525"/>
              <a:gd name="connsiteY5" fmla="*/ 1925913 h 2080183"/>
              <a:gd name="connsiteX6" fmla="*/ 1154853 w 2445525"/>
              <a:gd name="connsiteY6" fmla="*/ 1180456 h 2080183"/>
              <a:gd name="connsiteX7" fmla="*/ 477619 w 2445525"/>
              <a:gd name="connsiteY7" fmla="*/ 857938 h 2080183"/>
              <a:gd name="connsiteX8" fmla="*/ 438937 w 2445525"/>
              <a:gd name="connsiteY8" fmla="*/ 853452 h 2080183"/>
              <a:gd name="connsiteX9" fmla="*/ 431724 w 2445525"/>
              <a:gd name="connsiteY9" fmla="*/ 852616 h 2080183"/>
              <a:gd name="connsiteX10" fmla="*/ 316015 w 2445525"/>
              <a:gd name="connsiteY10" fmla="*/ 736749 h 2080183"/>
              <a:gd name="connsiteX11" fmla="*/ 0 w 2445525"/>
              <a:gd name="connsiteY11" fmla="*/ 420307 h 2080183"/>
              <a:gd name="connsiteX12" fmla="*/ 298632 w 2445525"/>
              <a:gd name="connsiteY12" fmla="*/ 125025 h 2080183"/>
              <a:gd name="connsiteX13" fmla="*/ 298632 w 2445525"/>
              <a:gd name="connsiteY13" fmla="*/ 125024 h 2080183"/>
              <a:gd name="connsiteX14" fmla="*/ 425075 w 2445525"/>
              <a:gd name="connsiteY14" fmla="*/ 0 h 2080183"/>
              <a:gd name="connsiteX15" fmla="*/ 432598 w 2445525"/>
              <a:gd name="connsiteY15" fmla="*/ 831 h 2080183"/>
              <a:gd name="connsiteX16" fmla="*/ 432599 w 2445525"/>
              <a:gd name="connsiteY16" fmla="*/ 831 h 2080183"/>
              <a:gd name="connsiteX17" fmla="*/ 555061 w 2445525"/>
              <a:gd name="connsiteY17" fmla="*/ 14364 h 2080183"/>
              <a:gd name="connsiteX18" fmla="*/ 1683876 w 2445525"/>
              <a:gd name="connsiteY18" fmla="*/ 547760 h 208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525" h="2080183">
                <a:moveTo>
                  <a:pt x="1683876" y="547760"/>
                </a:moveTo>
                <a:cubicBezTo>
                  <a:pt x="2130193" y="938290"/>
                  <a:pt x="2386697" y="1460488"/>
                  <a:pt x="2440610" y="1989066"/>
                </a:cubicBezTo>
                <a:lnTo>
                  <a:pt x="2445525" y="2080183"/>
                </a:lnTo>
                <a:lnTo>
                  <a:pt x="2025942" y="1627310"/>
                </a:lnTo>
                <a:lnTo>
                  <a:pt x="1609977" y="2027570"/>
                </a:lnTo>
                <a:lnTo>
                  <a:pt x="1594118" y="1925913"/>
                </a:lnTo>
                <a:cubicBezTo>
                  <a:pt x="1537912" y="1651147"/>
                  <a:pt x="1389687" y="1385937"/>
                  <a:pt x="1154853" y="1180456"/>
                </a:cubicBezTo>
                <a:cubicBezTo>
                  <a:pt x="953567" y="1004329"/>
                  <a:pt x="717232" y="897096"/>
                  <a:pt x="477619" y="857938"/>
                </a:cubicBezTo>
                <a:lnTo>
                  <a:pt x="438937" y="853452"/>
                </a:lnTo>
                <a:lnTo>
                  <a:pt x="431724" y="852616"/>
                </a:lnTo>
                <a:lnTo>
                  <a:pt x="316015" y="736749"/>
                </a:lnTo>
                <a:lnTo>
                  <a:pt x="0" y="420307"/>
                </a:lnTo>
                <a:lnTo>
                  <a:pt x="298632" y="125025"/>
                </a:lnTo>
                <a:lnTo>
                  <a:pt x="298632" y="125024"/>
                </a:lnTo>
                <a:lnTo>
                  <a:pt x="425075" y="0"/>
                </a:lnTo>
                <a:lnTo>
                  <a:pt x="432598" y="831"/>
                </a:lnTo>
                <a:lnTo>
                  <a:pt x="432599" y="831"/>
                </a:lnTo>
                <a:lnTo>
                  <a:pt x="555061" y="14364"/>
                </a:lnTo>
                <a:cubicBezTo>
                  <a:pt x="955166" y="77623"/>
                  <a:pt x="1349138" y="254863"/>
                  <a:pt x="1683876" y="547760"/>
                </a:cubicBez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C662DF65-B778-4641-A62D-95A446A516A3}"/>
              </a:ext>
            </a:extLst>
          </p:cNvPr>
          <p:cNvSpPr/>
          <p:nvPr/>
        </p:nvSpPr>
        <p:spPr>
          <a:xfrm rot="2977792">
            <a:off x="7076763" y="3097612"/>
            <a:ext cx="2080630" cy="2410855"/>
          </a:xfrm>
          <a:custGeom>
            <a:avLst/>
            <a:gdLst>
              <a:gd name="connsiteX0" fmla="*/ 0 w 2080630"/>
              <a:gd name="connsiteY0" fmla="*/ 8220 h 2410855"/>
              <a:gd name="connsiteX1" fmla="*/ 120990 w 2080630"/>
              <a:gd name="connsiteY1" fmla="*/ 304 h 2410855"/>
              <a:gd name="connsiteX2" fmla="*/ 1407088 w 2080630"/>
              <a:gd name="connsiteY2" fmla="*/ 453616 h 2410855"/>
              <a:gd name="connsiteX3" fmla="*/ 2080476 w 2080630"/>
              <a:gd name="connsiteY3" fmla="*/ 1847114 h 2410855"/>
              <a:gd name="connsiteX4" fmla="*/ 2080584 w 2080630"/>
              <a:gd name="connsiteY4" fmla="*/ 1949302 h 2410855"/>
              <a:gd name="connsiteX5" fmla="*/ 2080630 w 2080630"/>
              <a:gd name="connsiteY5" fmla="*/ 1992528 h 2410855"/>
              <a:gd name="connsiteX6" fmla="*/ 1934958 w 2080630"/>
              <a:gd name="connsiteY6" fmla="*/ 2146477 h 2410855"/>
              <a:gd name="connsiteX7" fmla="*/ 1934957 w 2080630"/>
              <a:gd name="connsiteY7" fmla="*/ 2146477 h 2410855"/>
              <a:gd name="connsiteX8" fmla="*/ 1684792 w 2080630"/>
              <a:gd name="connsiteY8" fmla="*/ 2410855 h 2410855"/>
              <a:gd name="connsiteX9" fmla="*/ 1408829 w 2080630"/>
              <a:gd name="connsiteY9" fmla="*/ 2137287 h 2410855"/>
              <a:gd name="connsiteX10" fmla="*/ 1408829 w 2080630"/>
              <a:gd name="connsiteY10" fmla="*/ 2137287 h 2410855"/>
              <a:gd name="connsiteX11" fmla="*/ 1252876 w 2080630"/>
              <a:gd name="connsiteY11" fmla="*/ 1982685 h 2410855"/>
              <a:gd name="connsiteX12" fmla="*/ 1252929 w 2080630"/>
              <a:gd name="connsiteY12" fmla="*/ 1971301 h 2410855"/>
              <a:gd name="connsiteX13" fmla="*/ 1253101 w 2080630"/>
              <a:gd name="connsiteY13" fmla="*/ 1933911 h 2410855"/>
              <a:gd name="connsiteX14" fmla="*/ 855610 w 2080630"/>
              <a:gd name="connsiteY14" fmla="*/ 1102286 h 2410855"/>
              <a:gd name="connsiteX15" fmla="*/ 88933 w 2080630"/>
              <a:gd name="connsiteY15" fmla="*/ 835383 h 2410855"/>
              <a:gd name="connsiteX16" fmla="*/ 30048 w 2080630"/>
              <a:gd name="connsiteY16" fmla="*/ 839576 h 2410855"/>
              <a:gd name="connsiteX17" fmla="*/ 405394 w 2080630"/>
              <a:gd name="connsiteY17" fmla="*/ 440107 h 24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0630" h="2410855">
                <a:moveTo>
                  <a:pt x="0" y="8220"/>
                </a:moveTo>
                <a:lnTo>
                  <a:pt x="120990" y="304"/>
                </a:lnTo>
                <a:cubicBezTo>
                  <a:pt x="581983" y="-7650"/>
                  <a:pt x="1038541" y="140289"/>
                  <a:pt x="1407088" y="453616"/>
                </a:cubicBezTo>
                <a:cubicBezTo>
                  <a:pt x="1828284" y="811705"/>
                  <a:pt x="2054777" y="1318007"/>
                  <a:pt x="2080476" y="1847114"/>
                </a:cubicBezTo>
                <a:lnTo>
                  <a:pt x="2080584" y="1949302"/>
                </a:lnTo>
                <a:lnTo>
                  <a:pt x="2080630" y="1992528"/>
                </a:lnTo>
                <a:lnTo>
                  <a:pt x="1934958" y="2146477"/>
                </a:lnTo>
                <a:lnTo>
                  <a:pt x="1934957" y="2146477"/>
                </a:lnTo>
                <a:lnTo>
                  <a:pt x="1684792" y="2410855"/>
                </a:lnTo>
                <a:lnTo>
                  <a:pt x="1408829" y="2137287"/>
                </a:lnTo>
                <a:lnTo>
                  <a:pt x="1408829" y="2137287"/>
                </a:lnTo>
                <a:lnTo>
                  <a:pt x="1252876" y="1982685"/>
                </a:lnTo>
                <a:lnTo>
                  <a:pt x="1252929" y="1971301"/>
                </a:lnTo>
                <a:lnTo>
                  <a:pt x="1253101" y="1933911"/>
                </a:lnTo>
                <a:cubicBezTo>
                  <a:pt x="1239551" y="1617363"/>
                  <a:pt x="1105983" y="1315145"/>
                  <a:pt x="855610" y="1102286"/>
                </a:cubicBezTo>
                <a:cubicBezTo>
                  <a:pt x="636533" y="916034"/>
                  <a:pt x="364322" y="829055"/>
                  <a:pt x="88933" y="835383"/>
                </a:cubicBezTo>
                <a:lnTo>
                  <a:pt x="30048" y="839576"/>
                </a:lnTo>
                <a:lnTo>
                  <a:pt x="405394" y="440107"/>
                </a:ln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5168AB3-0E9A-8C49-973B-37654A5112B6}"/>
              </a:ext>
            </a:extLst>
          </p:cNvPr>
          <p:cNvSpPr txBox="1"/>
          <p:nvPr/>
        </p:nvSpPr>
        <p:spPr>
          <a:xfrm rot="285297">
            <a:off x="5936037" y="2531327"/>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deploy</a:t>
            </a:r>
          </a:p>
        </p:txBody>
      </p:sp>
      <p:sp>
        <p:nvSpPr>
          <p:cNvPr id="146" name="TextBox 145">
            <a:extLst>
              <a:ext uri="{FF2B5EF4-FFF2-40B4-BE49-F238E27FC236}">
                <a16:creationId xmlns:a16="http://schemas.microsoft.com/office/drawing/2014/main" id="{625FEE71-5FDF-2948-87B2-1F21B3F9BFD6}"/>
              </a:ext>
            </a:extLst>
          </p:cNvPr>
          <p:cNvSpPr txBox="1"/>
          <p:nvPr/>
        </p:nvSpPr>
        <p:spPr>
          <a:xfrm rot="5562583">
            <a:off x="7058138" y="3917785"/>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operate</a:t>
            </a:r>
          </a:p>
        </p:txBody>
      </p:sp>
      <p:sp>
        <p:nvSpPr>
          <p:cNvPr id="148" name="TextBox 147">
            <a:extLst>
              <a:ext uri="{FF2B5EF4-FFF2-40B4-BE49-F238E27FC236}">
                <a16:creationId xmlns:a16="http://schemas.microsoft.com/office/drawing/2014/main" id="{40010A53-5377-FB4D-89E9-508FE8FE36E6}"/>
              </a:ext>
            </a:extLst>
          </p:cNvPr>
          <p:cNvSpPr txBox="1"/>
          <p:nvPr/>
        </p:nvSpPr>
        <p:spPr>
          <a:xfrm>
            <a:off x="1396376" y="5099652"/>
            <a:ext cx="2127379" cy="584775"/>
          </a:xfrm>
          <a:prstGeom prst="rect">
            <a:avLst/>
          </a:prstGeom>
          <a:noFill/>
        </p:spPr>
        <p:txBody>
          <a:bodyPr wrap="square" rtlCol="0">
            <a:prstTxWarp prst="textArchDown">
              <a:avLst/>
            </a:prstTxWarp>
            <a:spAutoFit/>
          </a:bodyPr>
          <a:lstStyle/>
          <a:p>
            <a:pPr algn="ctr"/>
            <a:r>
              <a:rPr lang="en-US" sz="3600" dirty="0">
                <a:latin typeface="Gill Sans" panose="020B0502020104020203" pitchFamily="34" charset="-79"/>
                <a:cs typeface="Gill Sans" panose="020B0502020104020203" pitchFamily="34" charset="-79"/>
              </a:rPr>
              <a:t>test</a:t>
            </a:r>
          </a:p>
        </p:txBody>
      </p:sp>
      <p:sp>
        <p:nvSpPr>
          <p:cNvPr id="150" name="TextBox 149">
            <a:extLst>
              <a:ext uri="{FF2B5EF4-FFF2-40B4-BE49-F238E27FC236}">
                <a16:creationId xmlns:a16="http://schemas.microsoft.com/office/drawing/2014/main" id="{0E5B3A9A-EBBD-3F4D-9156-515D28F97FFC}"/>
              </a:ext>
            </a:extLst>
          </p:cNvPr>
          <p:cNvSpPr txBox="1"/>
          <p:nvPr/>
        </p:nvSpPr>
        <p:spPr>
          <a:xfrm rot="16200000">
            <a:off x="-65160" y="3828642"/>
            <a:ext cx="2127379" cy="584775"/>
          </a:xfrm>
          <a:prstGeom prst="rect">
            <a:avLst/>
          </a:prstGeom>
          <a:noFill/>
        </p:spPr>
        <p:txBody>
          <a:bodyPr wrap="square" rtlCol="0">
            <a:prstTxWarp prst="textArchUp">
              <a:avLst>
                <a:gd name="adj" fmla="val 10461836"/>
              </a:avLst>
            </a:prstTxWarp>
            <a:spAutoFit/>
          </a:bodyPr>
          <a:lstStyle/>
          <a:p>
            <a:pPr algn="ctr"/>
            <a:r>
              <a:rPr lang="en-US" sz="3600" dirty="0">
                <a:latin typeface="Gill Sans" panose="020B0502020104020203" pitchFamily="34" charset="-79"/>
                <a:cs typeface="Gill Sans" panose="020B0502020104020203" pitchFamily="34" charset="-79"/>
              </a:rPr>
              <a:t>build</a:t>
            </a:r>
          </a:p>
        </p:txBody>
      </p:sp>
      <p:sp>
        <p:nvSpPr>
          <p:cNvPr id="151" name="TextBox 150">
            <a:extLst>
              <a:ext uri="{FF2B5EF4-FFF2-40B4-BE49-F238E27FC236}">
                <a16:creationId xmlns:a16="http://schemas.microsoft.com/office/drawing/2014/main" id="{0E88FEA9-DA28-F84E-8312-A7C325906083}"/>
              </a:ext>
            </a:extLst>
          </p:cNvPr>
          <p:cNvSpPr txBox="1"/>
          <p:nvPr/>
        </p:nvSpPr>
        <p:spPr>
          <a:xfrm rot="21394139">
            <a:off x="1145012" y="2551429"/>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code</a:t>
            </a:r>
          </a:p>
        </p:txBody>
      </p:sp>
      <p:sp>
        <p:nvSpPr>
          <p:cNvPr id="152" name="TextBox 151">
            <a:extLst>
              <a:ext uri="{FF2B5EF4-FFF2-40B4-BE49-F238E27FC236}">
                <a16:creationId xmlns:a16="http://schemas.microsoft.com/office/drawing/2014/main" id="{D87E2DE6-CE4F-DC4C-BE9F-FEFAF6BD106B}"/>
              </a:ext>
            </a:extLst>
          </p:cNvPr>
          <p:cNvSpPr txBox="1"/>
          <p:nvPr/>
        </p:nvSpPr>
        <p:spPr>
          <a:xfrm rot="2809339">
            <a:off x="2985627" y="3025714"/>
            <a:ext cx="1954657" cy="646331"/>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plan</a:t>
            </a:r>
          </a:p>
        </p:txBody>
      </p:sp>
      <p:sp>
        <p:nvSpPr>
          <p:cNvPr id="105" name="Freeform 104">
            <a:extLst>
              <a:ext uri="{FF2B5EF4-FFF2-40B4-BE49-F238E27FC236}">
                <a16:creationId xmlns:a16="http://schemas.microsoft.com/office/drawing/2014/main" id="{27E225D2-85C1-564C-9234-4B67DD65B830}"/>
              </a:ext>
            </a:extLst>
          </p:cNvPr>
          <p:cNvSpPr/>
          <p:nvPr/>
        </p:nvSpPr>
        <p:spPr>
          <a:xfrm rot="2895422">
            <a:off x="4130637" y="2130873"/>
            <a:ext cx="1178442" cy="3641945"/>
          </a:xfrm>
          <a:custGeom>
            <a:avLst/>
            <a:gdLst>
              <a:gd name="connsiteX0" fmla="*/ 6455 w 1178442"/>
              <a:gd name="connsiteY0" fmla="*/ 423679 h 3641945"/>
              <a:gd name="connsiteX1" fmla="*/ 23177 w 1178442"/>
              <a:gd name="connsiteY1" fmla="*/ 423441 h 3641945"/>
              <a:gd name="connsiteX2" fmla="*/ 455437 w 1178442"/>
              <a:gd name="connsiteY2" fmla="*/ 0 h 3641945"/>
              <a:gd name="connsiteX3" fmla="*/ 830272 w 1178442"/>
              <a:gd name="connsiteY3" fmla="*/ 411942 h 3641945"/>
              <a:gd name="connsiteX4" fmla="*/ 843002 w 1178442"/>
              <a:gd name="connsiteY4" fmla="*/ 411760 h 3641945"/>
              <a:gd name="connsiteX5" fmla="*/ 844695 w 1178442"/>
              <a:gd name="connsiteY5" fmla="*/ 427794 h 3641945"/>
              <a:gd name="connsiteX6" fmla="*/ 861395 w 1178442"/>
              <a:gd name="connsiteY6" fmla="*/ 446145 h 3641945"/>
              <a:gd name="connsiteX7" fmla="*/ 846633 w 1178442"/>
              <a:gd name="connsiteY7" fmla="*/ 446145 h 3641945"/>
              <a:gd name="connsiteX8" fmla="*/ 1178442 w 1178442"/>
              <a:gd name="connsiteY8" fmla="*/ 3587834 h 3641945"/>
              <a:gd name="connsiteX9" fmla="*/ 767286 w 1178442"/>
              <a:gd name="connsiteY9" fmla="*/ 3218462 h 3641945"/>
              <a:gd name="connsiteX10" fmla="*/ 512273 w 1178442"/>
              <a:gd name="connsiteY10" fmla="*/ 3490663 h 3641945"/>
              <a:gd name="connsiteX11" fmla="*/ 358060 w 1178442"/>
              <a:gd name="connsiteY11" fmla="*/ 3641778 h 3641945"/>
              <a:gd name="connsiteX12" fmla="*/ 346350 w 1178442"/>
              <a:gd name="connsiteY12" fmla="*/ 3641945 h 3641945"/>
              <a:gd name="connsiteX13" fmla="*/ 8827 w 1178442"/>
              <a:gd name="connsiteY13" fmla="*/ 446145 h 3641945"/>
              <a:gd name="connsiteX14" fmla="*/ 0 w 1178442"/>
              <a:gd name="connsiteY14" fmla="*/ 446145 h 3641945"/>
              <a:gd name="connsiteX15" fmla="*/ 7999 w 1178442"/>
              <a:gd name="connsiteY15" fmla="*/ 438309 h 3641945"/>
              <a:gd name="connsiteX16" fmla="*/ 6455 w 1178442"/>
              <a:gd name="connsiteY16" fmla="*/ 423679 h 364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8442" h="3641945">
                <a:moveTo>
                  <a:pt x="6455" y="423679"/>
                </a:moveTo>
                <a:lnTo>
                  <a:pt x="23177" y="423441"/>
                </a:lnTo>
                <a:lnTo>
                  <a:pt x="455437" y="0"/>
                </a:lnTo>
                <a:lnTo>
                  <a:pt x="830272" y="411942"/>
                </a:lnTo>
                <a:lnTo>
                  <a:pt x="843002" y="411760"/>
                </a:lnTo>
                <a:lnTo>
                  <a:pt x="844695" y="427794"/>
                </a:lnTo>
                <a:lnTo>
                  <a:pt x="861395" y="446145"/>
                </a:lnTo>
                <a:lnTo>
                  <a:pt x="846633" y="446145"/>
                </a:lnTo>
                <a:lnTo>
                  <a:pt x="1178442" y="3587834"/>
                </a:lnTo>
                <a:lnTo>
                  <a:pt x="767286" y="3218462"/>
                </a:lnTo>
                <a:lnTo>
                  <a:pt x="512273" y="3490663"/>
                </a:lnTo>
                <a:lnTo>
                  <a:pt x="358060" y="3641778"/>
                </a:lnTo>
                <a:lnTo>
                  <a:pt x="346350" y="3641945"/>
                </a:lnTo>
                <a:lnTo>
                  <a:pt x="8827" y="446145"/>
                </a:lnTo>
                <a:lnTo>
                  <a:pt x="0" y="446145"/>
                </a:lnTo>
                <a:lnTo>
                  <a:pt x="7999" y="438309"/>
                </a:lnTo>
                <a:lnTo>
                  <a:pt x="6455" y="423679"/>
                </a:lnTo>
                <a:close/>
              </a:path>
            </a:pathLst>
          </a:custGeom>
          <a:solidFill>
            <a:schemeClr val="accent6">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TextBox 153">
            <a:extLst>
              <a:ext uri="{FF2B5EF4-FFF2-40B4-BE49-F238E27FC236}">
                <a16:creationId xmlns:a16="http://schemas.microsoft.com/office/drawing/2014/main" id="{95964D76-963A-8A43-9CCE-04791D318CC2}"/>
              </a:ext>
            </a:extLst>
          </p:cNvPr>
          <p:cNvSpPr txBox="1"/>
          <p:nvPr/>
        </p:nvSpPr>
        <p:spPr>
          <a:xfrm rot="18746167">
            <a:off x="3605106" y="3587495"/>
            <a:ext cx="2059069" cy="658040"/>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release</a:t>
            </a:r>
          </a:p>
        </p:txBody>
      </p:sp>
      <p:sp>
        <p:nvSpPr>
          <p:cNvPr id="155" name="TextBox 154">
            <a:extLst>
              <a:ext uri="{FF2B5EF4-FFF2-40B4-BE49-F238E27FC236}">
                <a16:creationId xmlns:a16="http://schemas.microsoft.com/office/drawing/2014/main" id="{27077211-EE52-E949-844B-650FF0EB64A9}"/>
              </a:ext>
            </a:extLst>
          </p:cNvPr>
          <p:cNvSpPr txBox="1"/>
          <p:nvPr/>
        </p:nvSpPr>
        <p:spPr>
          <a:xfrm>
            <a:off x="1282972" y="3548088"/>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Dev</a:t>
            </a:r>
          </a:p>
        </p:txBody>
      </p:sp>
      <p:sp>
        <p:nvSpPr>
          <p:cNvPr id="156" name="TextBox 155">
            <a:extLst>
              <a:ext uri="{FF2B5EF4-FFF2-40B4-BE49-F238E27FC236}">
                <a16:creationId xmlns:a16="http://schemas.microsoft.com/office/drawing/2014/main" id="{90F652F1-7CB7-AA4B-A28B-7C7423D8BFD8}"/>
              </a:ext>
            </a:extLst>
          </p:cNvPr>
          <p:cNvSpPr txBox="1"/>
          <p:nvPr/>
        </p:nvSpPr>
        <p:spPr>
          <a:xfrm>
            <a:off x="5602832" y="3561692"/>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Ops</a:t>
            </a:r>
          </a:p>
        </p:txBody>
      </p:sp>
      <p:sp>
        <p:nvSpPr>
          <p:cNvPr id="3" name="TextBox 2">
            <a:extLst>
              <a:ext uri="{FF2B5EF4-FFF2-40B4-BE49-F238E27FC236}">
                <a16:creationId xmlns:a16="http://schemas.microsoft.com/office/drawing/2014/main" id="{8B5B830E-0715-F440-98E4-CB5DBCE9D313}"/>
              </a:ext>
            </a:extLst>
          </p:cNvPr>
          <p:cNvSpPr txBox="1"/>
          <p:nvPr/>
        </p:nvSpPr>
        <p:spPr>
          <a:xfrm>
            <a:off x="4506686" y="6615404"/>
            <a:ext cx="184731" cy="369332"/>
          </a:xfrm>
          <a:prstGeom prst="rect">
            <a:avLst/>
          </a:prstGeom>
          <a:noFill/>
        </p:spPr>
        <p:txBody>
          <a:bodyPr wrap="none" rtlCol="0">
            <a:spAutoFit/>
          </a:bodyPr>
          <a:lstStyle/>
          <a:p>
            <a:endParaRPr lang="en-US"/>
          </a:p>
        </p:txBody>
      </p:sp>
      <p:sp>
        <p:nvSpPr>
          <p:cNvPr id="25" name="Rectangle 24">
            <a:extLst>
              <a:ext uri="{FF2B5EF4-FFF2-40B4-BE49-F238E27FC236}">
                <a16:creationId xmlns:a16="http://schemas.microsoft.com/office/drawing/2014/main" id="{9021BB3B-D3E5-BF4F-B2D2-A3EF4799FE5E}"/>
              </a:ext>
            </a:extLst>
          </p:cNvPr>
          <p:cNvSpPr/>
          <p:nvPr/>
        </p:nvSpPr>
        <p:spPr>
          <a:xfrm>
            <a:off x="-393" y="1912608"/>
            <a:ext cx="9144000" cy="430652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a:extLst>
              <a:ext uri="{FF2B5EF4-FFF2-40B4-BE49-F238E27FC236}">
                <a16:creationId xmlns:a16="http://schemas.microsoft.com/office/drawing/2014/main" id="{C9FC7043-CF49-8A49-AC03-8E828727709F}"/>
              </a:ext>
            </a:extLst>
          </p:cNvPr>
          <p:cNvSpPr/>
          <p:nvPr/>
        </p:nvSpPr>
        <p:spPr>
          <a:xfrm rot="19191058">
            <a:off x="5509416" y="4207122"/>
            <a:ext cx="2014321" cy="2424358"/>
          </a:xfrm>
          <a:custGeom>
            <a:avLst/>
            <a:gdLst>
              <a:gd name="connsiteX0" fmla="*/ 401520 w 2014321"/>
              <a:gd name="connsiteY0" fmla="*/ 0 h 2424358"/>
              <a:gd name="connsiteX1" fmla="*/ 625768 w 2014321"/>
              <a:gd name="connsiteY1" fmla="*/ 246479 h 2424358"/>
              <a:gd name="connsiteX2" fmla="*/ 624269 w 2014321"/>
              <a:gd name="connsiteY2" fmla="*/ 246479 h 2424358"/>
              <a:gd name="connsiteX3" fmla="*/ 624270 w 2014321"/>
              <a:gd name="connsiteY3" fmla="*/ 246480 h 2424358"/>
              <a:gd name="connsiteX4" fmla="*/ 625768 w 2014321"/>
              <a:gd name="connsiteY4" fmla="*/ 246480 h 2424358"/>
              <a:gd name="connsiteX5" fmla="*/ 666551 w 2014321"/>
              <a:gd name="connsiteY5" fmla="*/ 291307 h 2424358"/>
              <a:gd name="connsiteX6" fmla="*/ 740987 w 2014321"/>
              <a:gd name="connsiteY6" fmla="*/ 370223 h 2424358"/>
              <a:gd name="connsiteX7" fmla="*/ 738337 w 2014321"/>
              <a:gd name="connsiteY7" fmla="*/ 370209 h 2424358"/>
              <a:gd name="connsiteX8" fmla="*/ 842966 w 2014321"/>
              <a:gd name="connsiteY8" fmla="*/ 485211 h 2424358"/>
              <a:gd name="connsiteX9" fmla="*/ 845621 w 2014321"/>
              <a:gd name="connsiteY9" fmla="*/ 500673 h 2424358"/>
              <a:gd name="connsiteX10" fmla="*/ 845620 w 2014321"/>
              <a:gd name="connsiteY10" fmla="*/ 500674 h 2424358"/>
              <a:gd name="connsiteX11" fmla="*/ 854611 w 2014321"/>
              <a:gd name="connsiteY11" fmla="*/ 553022 h 2424358"/>
              <a:gd name="connsiteX12" fmla="*/ 1303781 w 2014321"/>
              <a:gd name="connsiteY12" fmla="*/ 1287440 h 2424358"/>
              <a:gd name="connsiteX13" fmla="*/ 1983649 w 2014321"/>
              <a:gd name="connsiteY13" fmla="*/ 1595040 h 2424358"/>
              <a:gd name="connsiteX14" fmla="*/ 2014321 w 2014321"/>
              <a:gd name="connsiteY14" fmla="*/ 1597954 h 2424358"/>
              <a:gd name="connsiteX15" fmla="*/ 1605209 w 2014321"/>
              <a:gd name="connsiteY15" fmla="*/ 1998566 h 2424358"/>
              <a:gd name="connsiteX16" fmla="*/ 1999899 w 2014321"/>
              <a:gd name="connsiteY16" fmla="*/ 2424358 h 2424358"/>
              <a:gd name="connsiteX17" fmla="*/ 1913396 w 2014321"/>
              <a:gd name="connsiteY17" fmla="*/ 2416610 h 2424358"/>
              <a:gd name="connsiteX18" fmla="*/ 780252 w 2014321"/>
              <a:gd name="connsiteY18" fmla="*/ 1908068 h 2424358"/>
              <a:gd name="connsiteX19" fmla="*/ 4060 w 2014321"/>
              <a:gd name="connsiteY19" fmla="*/ 486180 h 2424358"/>
              <a:gd name="connsiteX20" fmla="*/ 2007 w 2014321"/>
              <a:gd name="connsiteY20" fmla="*/ 456555 h 2424358"/>
              <a:gd name="connsiteX21" fmla="*/ 2008 w 2014321"/>
              <a:gd name="connsiteY21" fmla="*/ 456555 h 2424358"/>
              <a:gd name="connsiteX22" fmla="*/ 0 w 2014321"/>
              <a:gd name="connsiteY22" fmla="*/ 427580 h 2424358"/>
              <a:gd name="connsiteX23" fmla="*/ 170061 w 2014321"/>
              <a:gd name="connsiteY23" fmla="*/ 246481 h 2424358"/>
              <a:gd name="connsiteX24" fmla="*/ 173758 w 2014321"/>
              <a:gd name="connsiteY24" fmla="*/ 246481 h 2424358"/>
              <a:gd name="connsiteX25" fmla="*/ 173759 w 2014321"/>
              <a:gd name="connsiteY25" fmla="*/ 246480 h 2424358"/>
              <a:gd name="connsiteX26" fmla="*/ 170062 w 2014321"/>
              <a:gd name="connsiteY26" fmla="*/ 246480 h 242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4321" h="2424358">
                <a:moveTo>
                  <a:pt x="401520" y="0"/>
                </a:moveTo>
                <a:lnTo>
                  <a:pt x="625768" y="246479"/>
                </a:lnTo>
                <a:lnTo>
                  <a:pt x="624269" y="246479"/>
                </a:lnTo>
                <a:lnTo>
                  <a:pt x="624270" y="246480"/>
                </a:lnTo>
                <a:lnTo>
                  <a:pt x="625768" y="246480"/>
                </a:lnTo>
                <a:lnTo>
                  <a:pt x="666551" y="291307"/>
                </a:lnTo>
                <a:lnTo>
                  <a:pt x="740987" y="370223"/>
                </a:lnTo>
                <a:lnTo>
                  <a:pt x="738337" y="370209"/>
                </a:lnTo>
                <a:lnTo>
                  <a:pt x="842966" y="485211"/>
                </a:lnTo>
                <a:lnTo>
                  <a:pt x="845621" y="500673"/>
                </a:lnTo>
                <a:lnTo>
                  <a:pt x="845620" y="500674"/>
                </a:lnTo>
                <a:lnTo>
                  <a:pt x="854611" y="553022"/>
                </a:lnTo>
                <a:cubicBezTo>
                  <a:pt x="914826" y="825920"/>
                  <a:pt x="1066602" y="1087370"/>
                  <a:pt x="1303781" y="1287440"/>
                </a:cubicBezTo>
                <a:cubicBezTo>
                  <a:pt x="1507077" y="1458929"/>
                  <a:pt x="1744249" y="1560969"/>
                  <a:pt x="1983649" y="1595040"/>
                </a:cubicBezTo>
                <a:lnTo>
                  <a:pt x="2014321" y="1597954"/>
                </a:lnTo>
                <a:lnTo>
                  <a:pt x="1605209" y="1998566"/>
                </a:lnTo>
                <a:lnTo>
                  <a:pt x="1999899" y="2424358"/>
                </a:lnTo>
                <a:lnTo>
                  <a:pt x="1913396" y="2416610"/>
                </a:lnTo>
                <a:cubicBezTo>
                  <a:pt x="1513679" y="2361842"/>
                  <a:pt x="1118332" y="2193252"/>
                  <a:pt x="780252" y="1908068"/>
                </a:cubicBezTo>
                <a:cubicBezTo>
                  <a:pt x="329479" y="1527822"/>
                  <a:pt x="65865" y="1012293"/>
                  <a:pt x="4060" y="486180"/>
                </a:cubicBezTo>
                <a:lnTo>
                  <a:pt x="2007" y="456555"/>
                </a:lnTo>
                <a:lnTo>
                  <a:pt x="2008" y="456555"/>
                </a:lnTo>
                <a:lnTo>
                  <a:pt x="0" y="427580"/>
                </a:lnTo>
                <a:lnTo>
                  <a:pt x="170061" y="246481"/>
                </a:lnTo>
                <a:lnTo>
                  <a:pt x="173758" y="246481"/>
                </a:lnTo>
                <a:lnTo>
                  <a:pt x="173759" y="246480"/>
                </a:lnTo>
                <a:lnTo>
                  <a:pt x="170062" y="246480"/>
                </a:ln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TextBox 146">
            <a:extLst>
              <a:ext uri="{FF2B5EF4-FFF2-40B4-BE49-F238E27FC236}">
                <a16:creationId xmlns:a16="http://schemas.microsoft.com/office/drawing/2014/main" id="{90363772-68A4-8B46-9CC7-128F504808FB}"/>
              </a:ext>
            </a:extLst>
          </p:cNvPr>
          <p:cNvSpPr txBox="1"/>
          <p:nvPr/>
        </p:nvSpPr>
        <p:spPr>
          <a:xfrm rot="819174">
            <a:off x="5382531" y="5099652"/>
            <a:ext cx="2127379" cy="584775"/>
          </a:xfrm>
          <a:prstGeom prst="rect">
            <a:avLst/>
          </a:prstGeom>
          <a:noFill/>
        </p:spPr>
        <p:txBody>
          <a:bodyPr wrap="square" rtlCol="0">
            <a:prstTxWarp prst="textArchDown">
              <a:avLst/>
            </a:prstTxWarp>
            <a:spAutoFit/>
          </a:bodyPr>
          <a:lstStyle/>
          <a:p>
            <a:pPr algn="ctr"/>
            <a:r>
              <a:rPr lang="en-US" sz="3600" b="1" dirty="0">
                <a:solidFill>
                  <a:schemeClr val="bg1"/>
                </a:solidFill>
                <a:latin typeface="Gill Sans" panose="020B0502020104020203" pitchFamily="34" charset="-79"/>
              </a:rPr>
              <a:t>monitor</a:t>
            </a:r>
          </a:p>
        </p:txBody>
      </p:sp>
      <p:sp>
        <p:nvSpPr>
          <p:cNvPr id="26" name="TextBox 25">
            <a:extLst>
              <a:ext uri="{FF2B5EF4-FFF2-40B4-BE49-F238E27FC236}">
                <a16:creationId xmlns:a16="http://schemas.microsoft.com/office/drawing/2014/main" id="{DE419B9B-4EB2-674D-9DA1-940F80421A16}"/>
              </a:ext>
            </a:extLst>
          </p:cNvPr>
          <p:cNvSpPr txBox="1"/>
          <p:nvPr/>
        </p:nvSpPr>
        <p:spPr>
          <a:xfrm>
            <a:off x="804444" y="3365497"/>
            <a:ext cx="1707304"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Logs</a:t>
            </a:r>
          </a:p>
        </p:txBody>
      </p:sp>
      <p:sp>
        <p:nvSpPr>
          <p:cNvPr id="28" name="TextBox 27">
            <a:extLst>
              <a:ext uri="{FF2B5EF4-FFF2-40B4-BE49-F238E27FC236}">
                <a16:creationId xmlns:a16="http://schemas.microsoft.com/office/drawing/2014/main" id="{BC887F32-A863-084D-9F35-A49376AF9FA2}"/>
              </a:ext>
            </a:extLst>
          </p:cNvPr>
          <p:cNvSpPr txBox="1"/>
          <p:nvPr/>
        </p:nvSpPr>
        <p:spPr>
          <a:xfrm>
            <a:off x="3575463" y="3404983"/>
            <a:ext cx="1987030"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Metrics</a:t>
            </a:r>
          </a:p>
        </p:txBody>
      </p:sp>
      <p:grpSp>
        <p:nvGrpSpPr>
          <p:cNvPr id="32" name="Group 31">
            <a:extLst>
              <a:ext uri="{FF2B5EF4-FFF2-40B4-BE49-F238E27FC236}">
                <a16:creationId xmlns:a16="http://schemas.microsoft.com/office/drawing/2014/main" id="{52AE7CC0-C0B4-F847-92BC-2B10A8A4A84C}"/>
              </a:ext>
            </a:extLst>
          </p:cNvPr>
          <p:cNvGrpSpPr/>
          <p:nvPr/>
        </p:nvGrpSpPr>
        <p:grpSpPr>
          <a:xfrm>
            <a:off x="1207959" y="1866549"/>
            <a:ext cx="949226" cy="1233131"/>
            <a:chOff x="2534825" y="5201914"/>
            <a:chExt cx="949226" cy="1233131"/>
          </a:xfrm>
        </p:grpSpPr>
        <p:pic>
          <p:nvPicPr>
            <p:cNvPr id="33" name="Picture 32">
              <a:extLst>
                <a:ext uri="{FF2B5EF4-FFF2-40B4-BE49-F238E27FC236}">
                  <a16:creationId xmlns:a16="http://schemas.microsoft.com/office/drawing/2014/main" id="{DEA69937-905A-424A-863C-01E688B0D85B}"/>
                </a:ext>
              </a:extLst>
            </p:cNvPr>
            <p:cNvPicPr>
              <a:picLocks noChangeAspect="1"/>
            </p:cNvPicPr>
            <p:nvPr/>
          </p:nvPicPr>
          <p:blipFill rotWithShape="1">
            <a:blip r:embed="rId3"/>
            <a:srcRect l="20698" t="9589" r="20659" b="9549"/>
            <a:stretch/>
          </p:blipFill>
          <p:spPr>
            <a:xfrm>
              <a:off x="2706728" y="5201914"/>
              <a:ext cx="777323" cy="1071838"/>
            </a:xfrm>
            <a:prstGeom prst="snip1Rect">
              <a:avLst>
                <a:gd name="adj" fmla="val 30376"/>
              </a:avLst>
            </a:prstGeom>
            <a:solidFill>
              <a:schemeClr val="bg1"/>
            </a:solidFill>
          </p:spPr>
        </p:pic>
        <p:sp>
          <p:nvSpPr>
            <p:cNvPr id="34" name="Rectangle 33">
              <a:extLst>
                <a:ext uri="{FF2B5EF4-FFF2-40B4-BE49-F238E27FC236}">
                  <a16:creationId xmlns:a16="http://schemas.microsoft.com/office/drawing/2014/main" id="{B343EF11-6FC3-BD4B-A643-4BC74F83F2CE}"/>
                </a:ext>
              </a:extLst>
            </p:cNvPr>
            <p:cNvSpPr/>
            <p:nvPr/>
          </p:nvSpPr>
          <p:spPr>
            <a:xfrm>
              <a:off x="2751451" y="5945158"/>
              <a:ext cx="662510" cy="328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B43BBC-FEB5-3B48-8A72-C0689B030FE2}"/>
                </a:ext>
              </a:extLst>
            </p:cNvPr>
            <p:cNvSpPr/>
            <p:nvPr/>
          </p:nvSpPr>
          <p:spPr>
            <a:xfrm>
              <a:off x="2747215" y="5251451"/>
              <a:ext cx="491285" cy="62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D58F5D-4C82-2E42-A36C-055EE70E36B3}"/>
                </a:ext>
              </a:extLst>
            </p:cNvPr>
            <p:cNvSpPr/>
            <p:nvPr/>
          </p:nvSpPr>
          <p:spPr>
            <a:xfrm>
              <a:off x="2899615" y="5480050"/>
              <a:ext cx="529385" cy="399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11B51E-19F2-6543-965D-1F49F460F413}"/>
                </a:ext>
              </a:extLst>
            </p:cNvPr>
            <p:cNvPicPr>
              <a:picLocks noChangeAspect="1"/>
            </p:cNvPicPr>
            <p:nvPr/>
          </p:nvPicPr>
          <p:blipFill rotWithShape="1">
            <a:blip r:embed="rId3"/>
            <a:srcRect l="20698" t="9589" r="20659" b="9549"/>
            <a:stretch/>
          </p:blipFill>
          <p:spPr>
            <a:xfrm>
              <a:off x="2534825" y="5363207"/>
              <a:ext cx="777323" cy="1071838"/>
            </a:xfrm>
            <a:prstGeom prst="snip1Rect">
              <a:avLst>
                <a:gd name="adj" fmla="val 30376"/>
              </a:avLst>
            </a:prstGeom>
            <a:solidFill>
              <a:schemeClr val="bg1"/>
            </a:solidFill>
          </p:spPr>
        </p:pic>
      </p:grpSp>
      <p:sp>
        <p:nvSpPr>
          <p:cNvPr id="38" name="TextBox 37">
            <a:extLst>
              <a:ext uri="{FF2B5EF4-FFF2-40B4-BE49-F238E27FC236}">
                <a16:creationId xmlns:a16="http://schemas.microsoft.com/office/drawing/2014/main" id="{3025B7C3-90C0-C94A-9988-14A3272FE045}"/>
              </a:ext>
            </a:extLst>
          </p:cNvPr>
          <p:cNvSpPr txBox="1"/>
          <p:nvPr/>
        </p:nvSpPr>
        <p:spPr>
          <a:xfrm>
            <a:off x="6571496" y="3368254"/>
            <a:ext cx="1800761"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Traces</a:t>
            </a:r>
          </a:p>
        </p:txBody>
      </p:sp>
      <p:pic>
        <p:nvPicPr>
          <p:cNvPr id="6" name="Picture 5">
            <a:extLst>
              <a:ext uri="{FF2B5EF4-FFF2-40B4-BE49-F238E27FC236}">
                <a16:creationId xmlns:a16="http://schemas.microsoft.com/office/drawing/2014/main" id="{CA8EC2C0-18CE-8848-B805-F49314907966}"/>
              </a:ext>
            </a:extLst>
          </p:cNvPr>
          <p:cNvPicPr>
            <a:picLocks noChangeAspect="1"/>
          </p:cNvPicPr>
          <p:nvPr/>
        </p:nvPicPr>
        <p:blipFill>
          <a:blip r:embed="rId4"/>
          <a:stretch>
            <a:fillRect/>
          </a:stretch>
        </p:blipFill>
        <p:spPr>
          <a:xfrm>
            <a:off x="3900851" y="1836041"/>
            <a:ext cx="1410976" cy="1404733"/>
          </a:xfrm>
          <a:prstGeom prst="rect">
            <a:avLst/>
          </a:prstGeom>
        </p:spPr>
      </p:pic>
      <p:pic>
        <p:nvPicPr>
          <p:cNvPr id="9" name="Picture 8">
            <a:extLst>
              <a:ext uri="{FF2B5EF4-FFF2-40B4-BE49-F238E27FC236}">
                <a16:creationId xmlns:a16="http://schemas.microsoft.com/office/drawing/2014/main" id="{F3737719-24D6-B747-A3D6-8A1F2B73CE25}"/>
              </a:ext>
            </a:extLst>
          </p:cNvPr>
          <p:cNvPicPr>
            <a:picLocks noChangeAspect="1"/>
          </p:cNvPicPr>
          <p:nvPr/>
        </p:nvPicPr>
        <p:blipFill>
          <a:blip r:embed="rId5"/>
          <a:stretch>
            <a:fillRect/>
          </a:stretch>
        </p:blipFill>
        <p:spPr>
          <a:xfrm>
            <a:off x="6839391" y="2047892"/>
            <a:ext cx="1255414" cy="1099253"/>
          </a:xfrm>
          <a:prstGeom prst="rect">
            <a:avLst/>
          </a:prstGeom>
        </p:spPr>
      </p:pic>
      <p:cxnSp>
        <p:nvCxnSpPr>
          <p:cNvPr id="13" name="Straight Arrow Connector 12">
            <a:extLst>
              <a:ext uri="{FF2B5EF4-FFF2-40B4-BE49-F238E27FC236}">
                <a16:creationId xmlns:a16="http://schemas.microsoft.com/office/drawing/2014/main" id="{CB3BD817-A611-7946-9EA1-909DECA3FFF5}"/>
              </a:ext>
            </a:extLst>
          </p:cNvPr>
          <p:cNvCxnSpPr>
            <a:cxnSpLocks/>
          </p:cNvCxnSpPr>
          <p:nvPr/>
        </p:nvCxnSpPr>
        <p:spPr>
          <a:xfrm flipV="1">
            <a:off x="6743776" y="3843353"/>
            <a:ext cx="559849" cy="101348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613CDDB-2BFF-3F4B-B02F-CCF97028B8D7}"/>
              </a:ext>
            </a:extLst>
          </p:cNvPr>
          <p:cNvCxnSpPr>
            <a:cxnSpLocks/>
          </p:cNvCxnSpPr>
          <p:nvPr/>
        </p:nvCxnSpPr>
        <p:spPr>
          <a:xfrm flipH="1" flipV="1">
            <a:off x="4698180" y="3895759"/>
            <a:ext cx="1735187" cy="962442"/>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8F5FBD-3380-F64C-A0D3-64D2C12C6FEA}"/>
              </a:ext>
            </a:extLst>
          </p:cNvPr>
          <p:cNvCxnSpPr>
            <a:cxnSpLocks/>
          </p:cNvCxnSpPr>
          <p:nvPr/>
        </p:nvCxnSpPr>
        <p:spPr>
          <a:xfrm flipH="1" flipV="1">
            <a:off x="2278544" y="3866648"/>
            <a:ext cx="3715263" cy="1003627"/>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066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Using clustering to reduce the size</a:t>
            </a:r>
            <a:endParaRPr lang="en-US" dirty="0"/>
          </a:p>
        </p:txBody>
      </p:sp>
      <p:sp>
        <p:nvSpPr>
          <p:cNvPr id="3" name="Content Placeholder 2"/>
          <p:cNvSpPr>
            <a:spLocks noGrp="1"/>
          </p:cNvSpPr>
          <p:nvPr>
            <p:ph idx="1"/>
          </p:nvPr>
        </p:nvSpPr>
        <p:spPr>
          <a:xfrm>
            <a:off x="563432" y="1941006"/>
            <a:ext cx="8017136" cy="1646674"/>
          </a:xfrm>
        </p:spPr>
        <p:txBody>
          <a:bodyPr>
            <a:normAutofit fontScale="92500" lnSpcReduction="10000"/>
          </a:bodyPr>
          <a:lstStyle/>
          <a:p>
            <a:r>
              <a:rPr lang="en-US" sz="2800" dirty="0">
                <a:latin typeface="+mn-lt"/>
              </a:rPr>
              <a:t>Proposed solution:</a:t>
            </a:r>
          </a:p>
          <a:p>
            <a:pPr lvl="1"/>
            <a:r>
              <a:rPr lang="en-US" sz="2400" dirty="0">
                <a:latin typeface="+mn-lt"/>
              </a:rPr>
              <a:t>Group related execution trace patterns together to enable performance debugging in </a:t>
            </a:r>
            <a:r>
              <a:rPr lang="en-US" sz="2400" dirty="0">
                <a:solidFill>
                  <a:srgbClr val="FF0000"/>
                </a:solidFill>
                <a:latin typeface="+mn-lt"/>
              </a:rPr>
              <a:t>large scale</a:t>
            </a:r>
          </a:p>
          <a:p>
            <a:pPr lvl="1"/>
            <a:r>
              <a:rPr lang="en-US" dirty="0">
                <a:latin typeface="+mn-lt"/>
              </a:rPr>
              <a:t>Select the </a:t>
            </a:r>
            <a:r>
              <a:rPr lang="en-US" dirty="0">
                <a:solidFill>
                  <a:srgbClr val="FF0000"/>
                </a:solidFill>
                <a:latin typeface="+mn-lt"/>
              </a:rPr>
              <a:t>representative pattern </a:t>
            </a:r>
            <a:r>
              <a:rPr lang="en-US" dirty="0">
                <a:latin typeface="+mn-lt"/>
              </a:rPr>
              <a:t>from each cluster to investigate</a:t>
            </a:r>
            <a:endParaRPr lang="en-US" sz="2400" dirty="0">
              <a:latin typeface="+mn-lt"/>
            </a:endParaRPr>
          </a:p>
          <a:p>
            <a:pPr marL="0" indent="0">
              <a:buNone/>
            </a:pPr>
            <a:endParaRPr lang="en-US" dirty="0"/>
          </a:p>
        </p:txBody>
      </p:sp>
      <p:sp>
        <p:nvSpPr>
          <p:cNvPr id="5" name="Slide Number Placeholder 4">
            <a:extLst>
              <a:ext uri="{FF2B5EF4-FFF2-40B4-BE49-F238E27FC236}">
                <a16:creationId xmlns:a16="http://schemas.microsoft.com/office/drawing/2014/main" id="{94D27C1D-EBFE-4E9B-9714-291F1EADEC41}"/>
              </a:ext>
            </a:extLst>
          </p:cNvPr>
          <p:cNvSpPr>
            <a:spLocks noGrp="1"/>
          </p:cNvSpPr>
          <p:nvPr>
            <p:ph type="sldNum" sz="quarter" idx="12"/>
          </p:nvPr>
        </p:nvSpPr>
        <p:spPr/>
        <p:txBody>
          <a:bodyPr/>
          <a:lstStyle/>
          <a:p>
            <a:pPr>
              <a:defRPr/>
            </a:pPr>
            <a:fld id="{E9BA65DE-8EA3-4C05-839A-995644E452AF}" type="slidenum">
              <a:rPr lang="en-US" smtClean="0"/>
              <a:pPr>
                <a:defRPr/>
              </a:pPr>
              <a:t>50</a:t>
            </a:fld>
            <a:endParaRPr lang="en-US"/>
          </a:p>
        </p:txBody>
      </p:sp>
      <p:sp>
        <p:nvSpPr>
          <p:cNvPr id="11" name="Oval 9">
            <a:extLst>
              <a:ext uri="{FF2B5EF4-FFF2-40B4-BE49-F238E27FC236}">
                <a16:creationId xmlns:a16="http://schemas.microsoft.com/office/drawing/2014/main" id="{751914D8-44AA-C373-A3AE-C6BDE415C01A}"/>
              </a:ext>
            </a:extLst>
          </p:cNvPr>
          <p:cNvSpPr>
            <a:spLocks noChangeArrowheads="1"/>
          </p:cNvSpPr>
          <p:nvPr/>
        </p:nvSpPr>
        <p:spPr bwMode="auto">
          <a:xfrm>
            <a:off x="1325217" y="4750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0">
            <a:extLst>
              <a:ext uri="{FF2B5EF4-FFF2-40B4-BE49-F238E27FC236}">
                <a16:creationId xmlns:a16="http://schemas.microsoft.com/office/drawing/2014/main" id="{005754D4-2CBF-C40F-3D5F-D59099D783BF}"/>
              </a:ext>
            </a:extLst>
          </p:cNvPr>
          <p:cNvSpPr>
            <a:spLocks noChangeArrowheads="1"/>
          </p:cNvSpPr>
          <p:nvPr/>
        </p:nvSpPr>
        <p:spPr bwMode="auto">
          <a:xfrm>
            <a:off x="1934817" y="4750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1">
            <a:extLst>
              <a:ext uri="{FF2B5EF4-FFF2-40B4-BE49-F238E27FC236}">
                <a16:creationId xmlns:a16="http://schemas.microsoft.com/office/drawing/2014/main" id="{739D8D60-2581-FDEF-1B07-A185787F6F12}"/>
              </a:ext>
            </a:extLst>
          </p:cNvPr>
          <p:cNvSpPr>
            <a:spLocks noChangeArrowheads="1"/>
          </p:cNvSpPr>
          <p:nvPr/>
        </p:nvSpPr>
        <p:spPr bwMode="auto">
          <a:xfrm>
            <a:off x="1706217" y="5055358"/>
            <a:ext cx="205409" cy="182564"/>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 name="Oval 12">
            <a:extLst>
              <a:ext uri="{FF2B5EF4-FFF2-40B4-BE49-F238E27FC236}">
                <a16:creationId xmlns:a16="http://schemas.microsoft.com/office/drawing/2014/main" id="{430A5F0A-5DDF-F988-AD17-BF0D6BC9265E}"/>
              </a:ext>
            </a:extLst>
          </p:cNvPr>
          <p:cNvSpPr>
            <a:spLocks noChangeArrowheads="1"/>
          </p:cNvSpPr>
          <p:nvPr/>
        </p:nvSpPr>
        <p:spPr bwMode="auto">
          <a:xfrm>
            <a:off x="1325217" y="5131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3">
            <a:extLst>
              <a:ext uri="{FF2B5EF4-FFF2-40B4-BE49-F238E27FC236}">
                <a16:creationId xmlns:a16="http://schemas.microsoft.com/office/drawing/2014/main" id="{E1D0419E-0BDA-8A62-2CB4-972110D4D733}"/>
              </a:ext>
            </a:extLst>
          </p:cNvPr>
          <p:cNvSpPr>
            <a:spLocks noChangeArrowheads="1"/>
          </p:cNvSpPr>
          <p:nvPr/>
        </p:nvSpPr>
        <p:spPr bwMode="auto">
          <a:xfrm>
            <a:off x="1782417" y="5512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4">
            <a:extLst>
              <a:ext uri="{FF2B5EF4-FFF2-40B4-BE49-F238E27FC236}">
                <a16:creationId xmlns:a16="http://schemas.microsoft.com/office/drawing/2014/main" id="{E740E080-630F-CB01-6BF2-32F767DF7077}"/>
              </a:ext>
            </a:extLst>
          </p:cNvPr>
          <p:cNvSpPr>
            <a:spLocks noChangeArrowheads="1"/>
          </p:cNvSpPr>
          <p:nvPr/>
        </p:nvSpPr>
        <p:spPr bwMode="auto">
          <a:xfrm>
            <a:off x="20872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5">
            <a:extLst>
              <a:ext uri="{FF2B5EF4-FFF2-40B4-BE49-F238E27FC236}">
                <a16:creationId xmlns:a16="http://schemas.microsoft.com/office/drawing/2014/main" id="{1F5BEB47-1033-D737-E338-AFA692337233}"/>
              </a:ext>
            </a:extLst>
          </p:cNvPr>
          <p:cNvSpPr>
            <a:spLocks noChangeArrowheads="1"/>
          </p:cNvSpPr>
          <p:nvPr/>
        </p:nvSpPr>
        <p:spPr bwMode="auto">
          <a:xfrm>
            <a:off x="2087217" y="5360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6">
            <a:extLst>
              <a:ext uri="{FF2B5EF4-FFF2-40B4-BE49-F238E27FC236}">
                <a16:creationId xmlns:a16="http://schemas.microsoft.com/office/drawing/2014/main" id="{DAD4A781-26C8-D1B8-15A8-BBC8783A26ED}"/>
              </a:ext>
            </a:extLst>
          </p:cNvPr>
          <p:cNvSpPr>
            <a:spLocks noChangeArrowheads="1"/>
          </p:cNvSpPr>
          <p:nvPr/>
        </p:nvSpPr>
        <p:spPr bwMode="auto">
          <a:xfrm>
            <a:off x="31540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7">
            <a:extLst>
              <a:ext uri="{FF2B5EF4-FFF2-40B4-BE49-F238E27FC236}">
                <a16:creationId xmlns:a16="http://schemas.microsoft.com/office/drawing/2014/main" id="{BA16F818-65AB-B3DF-67A3-013B00A12824}"/>
              </a:ext>
            </a:extLst>
          </p:cNvPr>
          <p:cNvSpPr>
            <a:spLocks noChangeArrowheads="1"/>
          </p:cNvSpPr>
          <p:nvPr/>
        </p:nvSpPr>
        <p:spPr bwMode="auto">
          <a:xfrm>
            <a:off x="3382617" y="4902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8">
            <a:extLst>
              <a:ext uri="{FF2B5EF4-FFF2-40B4-BE49-F238E27FC236}">
                <a16:creationId xmlns:a16="http://schemas.microsoft.com/office/drawing/2014/main" id="{7F2FAC9A-BF62-9C61-29C5-923D17BCF5EE}"/>
              </a:ext>
            </a:extLst>
          </p:cNvPr>
          <p:cNvSpPr>
            <a:spLocks noChangeArrowheads="1"/>
          </p:cNvSpPr>
          <p:nvPr/>
        </p:nvSpPr>
        <p:spPr bwMode="auto">
          <a:xfrm>
            <a:off x="3458817" y="52077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19">
            <a:extLst>
              <a:ext uri="{FF2B5EF4-FFF2-40B4-BE49-F238E27FC236}">
                <a16:creationId xmlns:a16="http://schemas.microsoft.com/office/drawing/2014/main" id="{AB30812F-81B5-0EF2-624D-4AC4633160DA}"/>
              </a:ext>
            </a:extLst>
          </p:cNvPr>
          <p:cNvSpPr>
            <a:spLocks noChangeArrowheads="1"/>
          </p:cNvSpPr>
          <p:nvPr/>
        </p:nvSpPr>
        <p:spPr bwMode="auto">
          <a:xfrm>
            <a:off x="3230217" y="5360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0">
            <a:extLst>
              <a:ext uri="{FF2B5EF4-FFF2-40B4-BE49-F238E27FC236}">
                <a16:creationId xmlns:a16="http://schemas.microsoft.com/office/drawing/2014/main" id="{BC3E851B-C02B-BF4D-1406-C2A321A47306}"/>
              </a:ext>
            </a:extLst>
          </p:cNvPr>
          <p:cNvSpPr>
            <a:spLocks noChangeArrowheads="1"/>
          </p:cNvSpPr>
          <p:nvPr/>
        </p:nvSpPr>
        <p:spPr bwMode="auto">
          <a:xfrm>
            <a:off x="3230217" y="4598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1">
            <a:extLst>
              <a:ext uri="{FF2B5EF4-FFF2-40B4-BE49-F238E27FC236}">
                <a16:creationId xmlns:a16="http://schemas.microsoft.com/office/drawing/2014/main" id="{7E7C0CA2-A378-2007-3550-EF7EEF07B735}"/>
              </a:ext>
            </a:extLst>
          </p:cNvPr>
          <p:cNvSpPr>
            <a:spLocks noChangeArrowheads="1"/>
          </p:cNvSpPr>
          <p:nvPr/>
        </p:nvSpPr>
        <p:spPr bwMode="auto">
          <a:xfrm>
            <a:off x="3611217" y="4521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2">
            <a:extLst>
              <a:ext uri="{FF2B5EF4-FFF2-40B4-BE49-F238E27FC236}">
                <a16:creationId xmlns:a16="http://schemas.microsoft.com/office/drawing/2014/main" id="{56262672-BAF4-9ECA-3D59-A605470B5A65}"/>
              </a:ext>
            </a:extLst>
          </p:cNvPr>
          <p:cNvSpPr>
            <a:spLocks noChangeArrowheads="1"/>
          </p:cNvSpPr>
          <p:nvPr/>
        </p:nvSpPr>
        <p:spPr bwMode="auto">
          <a:xfrm>
            <a:off x="4144617" y="55887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3">
            <a:extLst>
              <a:ext uri="{FF2B5EF4-FFF2-40B4-BE49-F238E27FC236}">
                <a16:creationId xmlns:a16="http://schemas.microsoft.com/office/drawing/2014/main" id="{FB00A899-CF00-1B84-B098-E326D95C0851}"/>
              </a:ext>
            </a:extLst>
          </p:cNvPr>
          <p:cNvSpPr>
            <a:spLocks noChangeArrowheads="1"/>
          </p:cNvSpPr>
          <p:nvPr/>
        </p:nvSpPr>
        <p:spPr bwMode="auto">
          <a:xfrm>
            <a:off x="3763617" y="4902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4">
            <a:extLst>
              <a:ext uri="{FF2B5EF4-FFF2-40B4-BE49-F238E27FC236}">
                <a16:creationId xmlns:a16="http://schemas.microsoft.com/office/drawing/2014/main" id="{138DE5F5-1823-B9D9-23F1-D95EC43A379A}"/>
              </a:ext>
            </a:extLst>
          </p:cNvPr>
          <p:cNvSpPr>
            <a:spLocks noChangeArrowheads="1"/>
          </p:cNvSpPr>
          <p:nvPr/>
        </p:nvSpPr>
        <p:spPr bwMode="auto">
          <a:xfrm>
            <a:off x="3892825" y="5197472"/>
            <a:ext cx="205409" cy="182564"/>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7" name="Oval 25">
            <a:extLst>
              <a:ext uri="{FF2B5EF4-FFF2-40B4-BE49-F238E27FC236}">
                <a16:creationId xmlns:a16="http://schemas.microsoft.com/office/drawing/2014/main" id="{83E62CC4-552B-7D42-DF4E-584A9E10808E}"/>
              </a:ext>
            </a:extLst>
          </p:cNvPr>
          <p:cNvSpPr>
            <a:spLocks noChangeArrowheads="1"/>
          </p:cNvSpPr>
          <p:nvPr/>
        </p:nvSpPr>
        <p:spPr bwMode="auto">
          <a:xfrm>
            <a:off x="4144617" y="4674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6">
            <a:extLst>
              <a:ext uri="{FF2B5EF4-FFF2-40B4-BE49-F238E27FC236}">
                <a16:creationId xmlns:a16="http://schemas.microsoft.com/office/drawing/2014/main" id="{D42FD010-2B78-0C81-605E-11AEECA81B4D}"/>
              </a:ext>
            </a:extLst>
          </p:cNvPr>
          <p:cNvSpPr>
            <a:spLocks noChangeArrowheads="1"/>
          </p:cNvSpPr>
          <p:nvPr/>
        </p:nvSpPr>
        <p:spPr bwMode="auto">
          <a:xfrm>
            <a:off x="4297017" y="5283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27">
            <a:extLst>
              <a:ext uri="{FF2B5EF4-FFF2-40B4-BE49-F238E27FC236}">
                <a16:creationId xmlns:a16="http://schemas.microsoft.com/office/drawing/2014/main" id="{A6B050A1-448A-AA91-A99A-3D569B66FC19}"/>
              </a:ext>
            </a:extLst>
          </p:cNvPr>
          <p:cNvSpPr>
            <a:spLocks noChangeArrowheads="1"/>
          </p:cNvSpPr>
          <p:nvPr/>
        </p:nvSpPr>
        <p:spPr bwMode="auto">
          <a:xfrm>
            <a:off x="3992217" y="4293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28">
            <a:extLst>
              <a:ext uri="{FF2B5EF4-FFF2-40B4-BE49-F238E27FC236}">
                <a16:creationId xmlns:a16="http://schemas.microsoft.com/office/drawing/2014/main" id="{E35CF6A2-C300-93B7-F43E-36A7F32EBFBA}"/>
              </a:ext>
            </a:extLst>
          </p:cNvPr>
          <p:cNvSpPr>
            <a:spLocks noChangeArrowheads="1"/>
          </p:cNvSpPr>
          <p:nvPr/>
        </p:nvSpPr>
        <p:spPr bwMode="auto">
          <a:xfrm>
            <a:off x="42970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a16="http://schemas.microsoft.com/office/drawing/2014/main" id="{44CF1990-6385-CDE1-1C6B-D3C303EC751A}"/>
              </a:ext>
            </a:extLst>
          </p:cNvPr>
          <p:cNvSpPr>
            <a:spLocks noChangeArrowheads="1"/>
          </p:cNvSpPr>
          <p:nvPr/>
        </p:nvSpPr>
        <p:spPr bwMode="auto">
          <a:xfrm>
            <a:off x="3528391" y="59134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a16="http://schemas.microsoft.com/office/drawing/2014/main" id="{EA5EC984-24B8-2E3F-F3EE-CAD273F3B980}"/>
              </a:ext>
            </a:extLst>
          </p:cNvPr>
          <p:cNvSpPr>
            <a:spLocks noChangeArrowheads="1"/>
          </p:cNvSpPr>
          <p:nvPr/>
        </p:nvSpPr>
        <p:spPr bwMode="auto">
          <a:xfrm>
            <a:off x="3604591" y="5684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43">
            <a:extLst>
              <a:ext uri="{FF2B5EF4-FFF2-40B4-BE49-F238E27FC236}">
                <a16:creationId xmlns:a16="http://schemas.microsoft.com/office/drawing/2014/main" id="{B2C3D185-F2E1-5EE6-C5F8-4F6714507066}"/>
              </a:ext>
            </a:extLst>
          </p:cNvPr>
          <p:cNvSpPr>
            <a:spLocks noChangeArrowheads="1"/>
          </p:cNvSpPr>
          <p:nvPr/>
        </p:nvSpPr>
        <p:spPr bwMode="auto">
          <a:xfrm>
            <a:off x="3756991" y="58372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44">
            <a:extLst>
              <a:ext uri="{FF2B5EF4-FFF2-40B4-BE49-F238E27FC236}">
                <a16:creationId xmlns:a16="http://schemas.microsoft.com/office/drawing/2014/main" id="{705FBD58-B8F6-4CEA-0027-506C5B9CBE41}"/>
              </a:ext>
            </a:extLst>
          </p:cNvPr>
          <p:cNvSpPr>
            <a:spLocks noChangeArrowheads="1"/>
          </p:cNvSpPr>
          <p:nvPr/>
        </p:nvSpPr>
        <p:spPr bwMode="auto">
          <a:xfrm>
            <a:off x="4137991" y="6065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45">
            <a:extLst>
              <a:ext uri="{FF2B5EF4-FFF2-40B4-BE49-F238E27FC236}">
                <a16:creationId xmlns:a16="http://schemas.microsoft.com/office/drawing/2014/main" id="{8D7E96EE-DADE-015F-8367-61DED69A820D}"/>
              </a:ext>
            </a:extLst>
          </p:cNvPr>
          <p:cNvSpPr>
            <a:spLocks noChangeArrowheads="1"/>
          </p:cNvSpPr>
          <p:nvPr/>
        </p:nvSpPr>
        <p:spPr bwMode="auto">
          <a:xfrm>
            <a:off x="4061791" y="57610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46">
            <a:extLst>
              <a:ext uri="{FF2B5EF4-FFF2-40B4-BE49-F238E27FC236}">
                <a16:creationId xmlns:a16="http://schemas.microsoft.com/office/drawing/2014/main" id="{6A9F2D4D-B551-7DE4-59BE-4E2573AFF4D5}"/>
              </a:ext>
            </a:extLst>
          </p:cNvPr>
          <p:cNvSpPr>
            <a:spLocks noChangeArrowheads="1"/>
          </p:cNvSpPr>
          <p:nvPr/>
        </p:nvSpPr>
        <p:spPr bwMode="auto">
          <a:xfrm>
            <a:off x="3833191" y="55324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6" name="Group 55">
            <a:extLst>
              <a:ext uri="{FF2B5EF4-FFF2-40B4-BE49-F238E27FC236}">
                <a16:creationId xmlns:a16="http://schemas.microsoft.com/office/drawing/2014/main" id="{80C428EE-601C-F55A-1977-D79DB9CD8C85}"/>
              </a:ext>
            </a:extLst>
          </p:cNvPr>
          <p:cNvGrpSpPr/>
          <p:nvPr/>
        </p:nvGrpSpPr>
        <p:grpSpPr>
          <a:xfrm>
            <a:off x="5408543" y="5227636"/>
            <a:ext cx="982318" cy="563564"/>
            <a:chOff x="6104282" y="4922836"/>
            <a:chExt cx="982318" cy="563564"/>
          </a:xfrm>
          <a:solidFill>
            <a:schemeClr val="accent1"/>
          </a:solidFill>
        </p:grpSpPr>
        <p:sp>
          <p:nvSpPr>
            <p:cNvPr id="37" name="Oval 35">
              <a:extLst>
                <a:ext uri="{FF2B5EF4-FFF2-40B4-BE49-F238E27FC236}">
                  <a16:creationId xmlns:a16="http://schemas.microsoft.com/office/drawing/2014/main" id="{9CFB78C3-4F73-3944-9093-6609D80C0C70}"/>
                </a:ext>
              </a:extLst>
            </p:cNvPr>
            <p:cNvSpPr>
              <a:spLocks noChangeArrowheads="1"/>
            </p:cNvSpPr>
            <p:nvPr/>
          </p:nvSpPr>
          <p:spPr bwMode="auto">
            <a:xfrm>
              <a:off x="6347791" y="5303836"/>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a16="http://schemas.microsoft.com/office/drawing/2014/main" id="{E7825FA1-99C9-903A-983F-003781326847}"/>
                </a:ext>
              </a:extLst>
            </p:cNvPr>
            <p:cNvSpPr>
              <a:spLocks noChangeArrowheads="1"/>
            </p:cNvSpPr>
            <p:nvPr/>
          </p:nvSpPr>
          <p:spPr bwMode="auto">
            <a:xfrm>
              <a:off x="6423991" y="5075236"/>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a16="http://schemas.microsoft.com/office/drawing/2014/main" id="{88AC68BD-3B7F-0E5F-F1EA-C1FD52AB5FD2}"/>
                </a:ext>
              </a:extLst>
            </p:cNvPr>
            <p:cNvSpPr>
              <a:spLocks noChangeArrowheads="1"/>
            </p:cNvSpPr>
            <p:nvPr/>
          </p:nvSpPr>
          <p:spPr bwMode="auto">
            <a:xfrm>
              <a:off x="6576391" y="5227636"/>
              <a:ext cx="205409" cy="182564"/>
            </a:xfrm>
            <a:prstGeom prst="ellipse">
              <a:avLst/>
            </a:prstGeom>
            <a:grpFill/>
            <a:ln w="9525">
              <a:solidFill>
                <a:schemeClr val="tx1"/>
              </a:solidFill>
              <a:round/>
              <a:headEnd/>
              <a:tailEnd/>
            </a:ln>
            <a:effectLst/>
          </p:spPr>
          <p:txBody>
            <a:bodyPr wrap="none" anchor="ctr"/>
            <a:lstStyle/>
            <a:p>
              <a:endParaRPr lang="en-US"/>
            </a:p>
          </p:txBody>
        </p:sp>
        <p:sp>
          <p:nvSpPr>
            <p:cNvPr id="40" name="Oval 38">
              <a:extLst>
                <a:ext uri="{FF2B5EF4-FFF2-40B4-BE49-F238E27FC236}">
                  <a16:creationId xmlns:a16="http://schemas.microsoft.com/office/drawing/2014/main" id="{452E046D-2D92-E2A2-D07F-C59AB07848CA}"/>
                </a:ext>
              </a:extLst>
            </p:cNvPr>
            <p:cNvSpPr>
              <a:spLocks noChangeArrowheads="1"/>
            </p:cNvSpPr>
            <p:nvPr/>
          </p:nvSpPr>
          <p:spPr bwMode="auto">
            <a:xfrm>
              <a:off x="6104282" y="5040276"/>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a16="http://schemas.microsoft.com/office/drawing/2014/main" id="{8C216EB8-77FE-AE6D-2658-BACE9FA4DC3E}"/>
                </a:ext>
              </a:extLst>
            </p:cNvPr>
            <p:cNvSpPr>
              <a:spLocks noChangeArrowheads="1"/>
            </p:cNvSpPr>
            <p:nvPr/>
          </p:nvSpPr>
          <p:spPr bwMode="auto">
            <a:xfrm>
              <a:off x="6881191" y="5151436"/>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a16="http://schemas.microsoft.com/office/drawing/2014/main" id="{0E2EB30C-35BA-1A92-0C22-EED1F20C307A}"/>
                </a:ext>
              </a:extLst>
            </p:cNvPr>
            <p:cNvSpPr>
              <a:spLocks noChangeArrowheads="1"/>
            </p:cNvSpPr>
            <p:nvPr/>
          </p:nvSpPr>
          <p:spPr bwMode="auto">
            <a:xfrm>
              <a:off x="6652591" y="4922836"/>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 name="Group 54">
            <a:extLst>
              <a:ext uri="{FF2B5EF4-FFF2-40B4-BE49-F238E27FC236}">
                <a16:creationId xmlns:a16="http://schemas.microsoft.com/office/drawing/2014/main" id="{75DF6055-EDBD-8682-7EEB-3E184A9412E8}"/>
              </a:ext>
            </a:extLst>
          </p:cNvPr>
          <p:cNvGrpSpPr/>
          <p:nvPr/>
        </p:nvGrpSpPr>
        <p:grpSpPr>
          <a:xfrm>
            <a:off x="7278758" y="4457376"/>
            <a:ext cx="1119809" cy="715964"/>
            <a:chOff x="7232159" y="3629217"/>
            <a:chExt cx="1119809" cy="715964"/>
          </a:xfrm>
          <a:solidFill>
            <a:schemeClr val="accent1"/>
          </a:solidFill>
        </p:grpSpPr>
        <p:sp>
          <p:nvSpPr>
            <p:cNvPr id="31" name="Oval 29">
              <a:extLst>
                <a:ext uri="{FF2B5EF4-FFF2-40B4-BE49-F238E27FC236}">
                  <a16:creationId xmlns:a16="http://schemas.microsoft.com/office/drawing/2014/main" id="{061A2432-419A-2302-D577-70D705D36FCD}"/>
                </a:ext>
              </a:extLst>
            </p:cNvPr>
            <p:cNvSpPr>
              <a:spLocks noChangeArrowheads="1"/>
            </p:cNvSpPr>
            <p:nvPr/>
          </p:nvSpPr>
          <p:spPr bwMode="auto">
            <a:xfrm>
              <a:off x="7536959" y="36292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0">
              <a:extLst>
                <a:ext uri="{FF2B5EF4-FFF2-40B4-BE49-F238E27FC236}">
                  <a16:creationId xmlns:a16="http://schemas.microsoft.com/office/drawing/2014/main" id="{C717F738-82E1-DC1C-3893-54A3A3B42F2A}"/>
                </a:ext>
              </a:extLst>
            </p:cNvPr>
            <p:cNvSpPr>
              <a:spLocks noChangeArrowheads="1"/>
            </p:cNvSpPr>
            <p:nvPr/>
          </p:nvSpPr>
          <p:spPr bwMode="auto">
            <a:xfrm>
              <a:off x="7841759" y="37816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1">
              <a:extLst>
                <a:ext uri="{FF2B5EF4-FFF2-40B4-BE49-F238E27FC236}">
                  <a16:creationId xmlns:a16="http://schemas.microsoft.com/office/drawing/2014/main" id="{2340645E-D149-EAA8-8020-4AAA0588FC1C}"/>
                </a:ext>
              </a:extLst>
            </p:cNvPr>
            <p:cNvSpPr>
              <a:spLocks noChangeArrowheads="1"/>
            </p:cNvSpPr>
            <p:nvPr/>
          </p:nvSpPr>
          <p:spPr bwMode="auto">
            <a:xfrm>
              <a:off x="7460759" y="41626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32">
              <a:extLst>
                <a:ext uri="{FF2B5EF4-FFF2-40B4-BE49-F238E27FC236}">
                  <a16:creationId xmlns:a16="http://schemas.microsoft.com/office/drawing/2014/main" id="{77E91F67-9FA3-7BC5-E8AF-9A13D1E6090B}"/>
                </a:ext>
              </a:extLst>
            </p:cNvPr>
            <p:cNvSpPr>
              <a:spLocks noChangeArrowheads="1"/>
            </p:cNvSpPr>
            <p:nvPr/>
          </p:nvSpPr>
          <p:spPr bwMode="auto">
            <a:xfrm>
              <a:off x="7232159" y="39340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33">
              <a:extLst>
                <a:ext uri="{FF2B5EF4-FFF2-40B4-BE49-F238E27FC236}">
                  <a16:creationId xmlns:a16="http://schemas.microsoft.com/office/drawing/2014/main" id="{093D0CF5-55F9-3981-A439-356565BF43CF}"/>
                </a:ext>
              </a:extLst>
            </p:cNvPr>
            <p:cNvSpPr>
              <a:spLocks noChangeArrowheads="1"/>
            </p:cNvSpPr>
            <p:nvPr/>
          </p:nvSpPr>
          <p:spPr bwMode="auto">
            <a:xfrm>
              <a:off x="8146559" y="36292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a16="http://schemas.microsoft.com/office/drawing/2014/main" id="{67A17764-EBD5-DBC3-5E07-7AB72F10D5F3}"/>
                </a:ext>
              </a:extLst>
            </p:cNvPr>
            <p:cNvSpPr>
              <a:spLocks noChangeArrowheads="1"/>
            </p:cNvSpPr>
            <p:nvPr/>
          </p:nvSpPr>
          <p:spPr bwMode="auto">
            <a:xfrm>
              <a:off x="7917959" y="4162617"/>
              <a:ext cx="205409" cy="18256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93107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Using clustering to reduce the size</a:t>
            </a:r>
            <a:endParaRPr lang="en-US" dirty="0"/>
          </a:p>
        </p:txBody>
      </p:sp>
      <p:sp>
        <p:nvSpPr>
          <p:cNvPr id="3" name="Content Placeholder 2"/>
          <p:cNvSpPr>
            <a:spLocks noGrp="1"/>
          </p:cNvSpPr>
          <p:nvPr>
            <p:ph idx="1"/>
          </p:nvPr>
        </p:nvSpPr>
        <p:spPr>
          <a:xfrm>
            <a:off x="563432" y="1941006"/>
            <a:ext cx="8017136" cy="1646674"/>
          </a:xfrm>
        </p:spPr>
        <p:txBody>
          <a:bodyPr>
            <a:normAutofit fontScale="92500" lnSpcReduction="10000"/>
          </a:bodyPr>
          <a:lstStyle/>
          <a:p>
            <a:r>
              <a:rPr lang="en-US" sz="2800" dirty="0">
                <a:latin typeface="+mn-lt"/>
              </a:rPr>
              <a:t>Proposed solution:</a:t>
            </a:r>
          </a:p>
          <a:p>
            <a:pPr lvl="1"/>
            <a:r>
              <a:rPr lang="en-US" sz="2400" dirty="0">
                <a:latin typeface="+mn-lt"/>
              </a:rPr>
              <a:t>Group related execution trace patterns together to enable performance debugging in </a:t>
            </a:r>
            <a:r>
              <a:rPr lang="en-US" sz="2400" dirty="0">
                <a:solidFill>
                  <a:srgbClr val="FF0000"/>
                </a:solidFill>
                <a:latin typeface="+mn-lt"/>
              </a:rPr>
              <a:t>large scale</a:t>
            </a:r>
          </a:p>
          <a:p>
            <a:pPr lvl="1"/>
            <a:r>
              <a:rPr lang="en-US" dirty="0">
                <a:latin typeface="+mn-lt"/>
              </a:rPr>
              <a:t>Select the </a:t>
            </a:r>
            <a:r>
              <a:rPr lang="en-US" dirty="0">
                <a:solidFill>
                  <a:srgbClr val="FF0000"/>
                </a:solidFill>
                <a:latin typeface="+mn-lt"/>
              </a:rPr>
              <a:t>representative pattern </a:t>
            </a:r>
            <a:r>
              <a:rPr lang="en-US" dirty="0">
                <a:latin typeface="+mn-lt"/>
              </a:rPr>
              <a:t>from each cluster to investigate</a:t>
            </a:r>
            <a:endParaRPr lang="en-US" sz="2400" dirty="0">
              <a:latin typeface="+mn-lt"/>
            </a:endParaRPr>
          </a:p>
          <a:p>
            <a:pPr marL="0" indent="0">
              <a:buNone/>
            </a:pPr>
            <a:endParaRPr lang="en-US" dirty="0"/>
          </a:p>
        </p:txBody>
      </p:sp>
      <p:sp>
        <p:nvSpPr>
          <p:cNvPr id="5" name="Slide Number Placeholder 4">
            <a:extLst>
              <a:ext uri="{FF2B5EF4-FFF2-40B4-BE49-F238E27FC236}">
                <a16:creationId xmlns:a16="http://schemas.microsoft.com/office/drawing/2014/main" id="{94D27C1D-EBFE-4E9B-9714-291F1EADEC41}"/>
              </a:ext>
            </a:extLst>
          </p:cNvPr>
          <p:cNvSpPr>
            <a:spLocks noGrp="1"/>
          </p:cNvSpPr>
          <p:nvPr>
            <p:ph type="sldNum" sz="quarter" idx="12"/>
          </p:nvPr>
        </p:nvSpPr>
        <p:spPr/>
        <p:txBody>
          <a:bodyPr/>
          <a:lstStyle/>
          <a:p>
            <a:pPr>
              <a:defRPr/>
            </a:pPr>
            <a:fld id="{E9BA65DE-8EA3-4C05-839A-995644E452AF}" type="slidenum">
              <a:rPr lang="en-US" smtClean="0"/>
              <a:pPr>
                <a:defRPr/>
              </a:pPr>
              <a:t>51</a:t>
            </a:fld>
            <a:endParaRPr lang="en-US"/>
          </a:p>
        </p:txBody>
      </p:sp>
      <p:sp>
        <p:nvSpPr>
          <p:cNvPr id="11" name="Oval 9">
            <a:extLst>
              <a:ext uri="{FF2B5EF4-FFF2-40B4-BE49-F238E27FC236}">
                <a16:creationId xmlns:a16="http://schemas.microsoft.com/office/drawing/2014/main" id="{751914D8-44AA-C373-A3AE-C6BDE415C01A}"/>
              </a:ext>
            </a:extLst>
          </p:cNvPr>
          <p:cNvSpPr>
            <a:spLocks noChangeArrowheads="1"/>
          </p:cNvSpPr>
          <p:nvPr/>
        </p:nvSpPr>
        <p:spPr bwMode="auto">
          <a:xfrm>
            <a:off x="1325217" y="4750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0">
            <a:extLst>
              <a:ext uri="{FF2B5EF4-FFF2-40B4-BE49-F238E27FC236}">
                <a16:creationId xmlns:a16="http://schemas.microsoft.com/office/drawing/2014/main" id="{005754D4-2CBF-C40F-3D5F-D59099D783BF}"/>
              </a:ext>
            </a:extLst>
          </p:cNvPr>
          <p:cNvSpPr>
            <a:spLocks noChangeArrowheads="1"/>
          </p:cNvSpPr>
          <p:nvPr/>
        </p:nvSpPr>
        <p:spPr bwMode="auto">
          <a:xfrm>
            <a:off x="1934817" y="4750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1">
            <a:extLst>
              <a:ext uri="{FF2B5EF4-FFF2-40B4-BE49-F238E27FC236}">
                <a16:creationId xmlns:a16="http://schemas.microsoft.com/office/drawing/2014/main" id="{739D8D60-2581-FDEF-1B07-A185787F6F12}"/>
              </a:ext>
            </a:extLst>
          </p:cNvPr>
          <p:cNvSpPr>
            <a:spLocks noChangeArrowheads="1"/>
          </p:cNvSpPr>
          <p:nvPr/>
        </p:nvSpPr>
        <p:spPr bwMode="auto">
          <a:xfrm>
            <a:off x="1706217" y="5055358"/>
            <a:ext cx="205409" cy="182564"/>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14" name="Oval 12">
            <a:extLst>
              <a:ext uri="{FF2B5EF4-FFF2-40B4-BE49-F238E27FC236}">
                <a16:creationId xmlns:a16="http://schemas.microsoft.com/office/drawing/2014/main" id="{430A5F0A-5DDF-F988-AD17-BF0D6BC9265E}"/>
              </a:ext>
            </a:extLst>
          </p:cNvPr>
          <p:cNvSpPr>
            <a:spLocks noChangeArrowheads="1"/>
          </p:cNvSpPr>
          <p:nvPr/>
        </p:nvSpPr>
        <p:spPr bwMode="auto">
          <a:xfrm>
            <a:off x="1325217" y="5131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3">
            <a:extLst>
              <a:ext uri="{FF2B5EF4-FFF2-40B4-BE49-F238E27FC236}">
                <a16:creationId xmlns:a16="http://schemas.microsoft.com/office/drawing/2014/main" id="{E1D0419E-0BDA-8A62-2CB4-972110D4D733}"/>
              </a:ext>
            </a:extLst>
          </p:cNvPr>
          <p:cNvSpPr>
            <a:spLocks noChangeArrowheads="1"/>
          </p:cNvSpPr>
          <p:nvPr/>
        </p:nvSpPr>
        <p:spPr bwMode="auto">
          <a:xfrm>
            <a:off x="1782417" y="55125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4">
            <a:extLst>
              <a:ext uri="{FF2B5EF4-FFF2-40B4-BE49-F238E27FC236}">
                <a16:creationId xmlns:a16="http://schemas.microsoft.com/office/drawing/2014/main" id="{E740E080-630F-CB01-6BF2-32F767DF7077}"/>
              </a:ext>
            </a:extLst>
          </p:cNvPr>
          <p:cNvSpPr>
            <a:spLocks noChangeArrowheads="1"/>
          </p:cNvSpPr>
          <p:nvPr/>
        </p:nvSpPr>
        <p:spPr bwMode="auto">
          <a:xfrm>
            <a:off x="20872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5">
            <a:extLst>
              <a:ext uri="{FF2B5EF4-FFF2-40B4-BE49-F238E27FC236}">
                <a16:creationId xmlns:a16="http://schemas.microsoft.com/office/drawing/2014/main" id="{1F5BEB47-1033-D737-E338-AFA692337233}"/>
              </a:ext>
            </a:extLst>
          </p:cNvPr>
          <p:cNvSpPr>
            <a:spLocks noChangeArrowheads="1"/>
          </p:cNvSpPr>
          <p:nvPr/>
        </p:nvSpPr>
        <p:spPr bwMode="auto">
          <a:xfrm>
            <a:off x="2087217" y="5360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6">
            <a:extLst>
              <a:ext uri="{FF2B5EF4-FFF2-40B4-BE49-F238E27FC236}">
                <a16:creationId xmlns:a16="http://schemas.microsoft.com/office/drawing/2014/main" id="{DAD4A781-26C8-D1B8-15A8-BBC8783A26ED}"/>
              </a:ext>
            </a:extLst>
          </p:cNvPr>
          <p:cNvSpPr>
            <a:spLocks noChangeArrowheads="1"/>
          </p:cNvSpPr>
          <p:nvPr/>
        </p:nvSpPr>
        <p:spPr bwMode="auto">
          <a:xfrm>
            <a:off x="31540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7">
            <a:extLst>
              <a:ext uri="{FF2B5EF4-FFF2-40B4-BE49-F238E27FC236}">
                <a16:creationId xmlns:a16="http://schemas.microsoft.com/office/drawing/2014/main" id="{BA16F818-65AB-B3DF-67A3-013B00A12824}"/>
              </a:ext>
            </a:extLst>
          </p:cNvPr>
          <p:cNvSpPr>
            <a:spLocks noChangeArrowheads="1"/>
          </p:cNvSpPr>
          <p:nvPr/>
        </p:nvSpPr>
        <p:spPr bwMode="auto">
          <a:xfrm>
            <a:off x="3382617" y="4902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8">
            <a:extLst>
              <a:ext uri="{FF2B5EF4-FFF2-40B4-BE49-F238E27FC236}">
                <a16:creationId xmlns:a16="http://schemas.microsoft.com/office/drawing/2014/main" id="{7F2FAC9A-BF62-9C61-29C5-923D17BCF5EE}"/>
              </a:ext>
            </a:extLst>
          </p:cNvPr>
          <p:cNvSpPr>
            <a:spLocks noChangeArrowheads="1"/>
          </p:cNvSpPr>
          <p:nvPr/>
        </p:nvSpPr>
        <p:spPr bwMode="auto">
          <a:xfrm>
            <a:off x="3458817" y="52077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19">
            <a:extLst>
              <a:ext uri="{FF2B5EF4-FFF2-40B4-BE49-F238E27FC236}">
                <a16:creationId xmlns:a16="http://schemas.microsoft.com/office/drawing/2014/main" id="{AB30812F-81B5-0EF2-624D-4AC4633160DA}"/>
              </a:ext>
            </a:extLst>
          </p:cNvPr>
          <p:cNvSpPr>
            <a:spLocks noChangeArrowheads="1"/>
          </p:cNvSpPr>
          <p:nvPr/>
        </p:nvSpPr>
        <p:spPr bwMode="auto">
          <a:xfrm>
            <a:off x="3230217" y="5360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0">
            <a:extLst>
              <a:ext uri="{FF2B5EF4-FFF2-40B4-BE49-F238E27FC236}">
                <a16:creationId xmlns:a16="http://schemas.microsoft.com/office/drawing/2014/main" id="{BC3E851B-C02B-BF4D-1406-C2A321A47306}"/>
              </a:ext>
            </a:extLst>
          </p:cNvPr>
          <p:cNvSpPr>
            <a:spLocks noChangeArrowheads="1"/>
          </p:cNvSpPr>
          <p:nvPr/>
        </p:nvSpPr>
        <p:spPr bwMode="auto">
          <a:xfrm>
            <a:off x="3230217" y="45981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1">
            <a:extLst>
              <a:ext uri="{FF2B5EF4-FFF2-40B4-BE49-F238E27FC236}">
                <a16:creationId xmlns:a16="http://schemas.microsoft.com/office/drawing/2014/main" id="{7E7C0CA2-A378-2007-3550-EF7EEF07B735}"/>
              </a:ext>
            </a:extLst>
          </p:cNvPr>
          <p:cNvSpPr>
            <a:spLocks noChangeArrowheads="1"/>
          </p:cNvSpPr>
          <p:nvPr/>
        </p:nvSpPr>
        <p:spPr bwMode="auto">
          <a:xfrm>
            <a:off x="3611217" y="4521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2">
            <a:extLst>
              <a:ext uri="{FF2B5EF4-FFF2-40B4-BE49-F238E27FC236}">
                <a16:creationId xmlns:a16="http://schemas.microsoft.com/office/drawing/2014/main" id="{56262672-BAF4-9ECA-3D59-A605470B5A65}"/>
              </a:ext>
            </a:extLst>
          </p:cNvPr>
          <p:cNvSpPr>
            <a:spLocks noChangeArrowheads="1"/>
          </p:cNvSpPr>
          <p:nvPr/>
        </p:nvSpPr>
        <p:spPr bwMode="auto">
          <a:xfrm>
            <a:off x="4144617" y="55887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3">
            <a:extLst>
              <a:ext uri="{FF2B5EF4-FFF2-40B4-BE49-F238E27FC236}">
                <a16:creationId xmlns:a16="http://schemas.microsoft.com/office/drawing/2014/main" id="{FB00A899-CF00-1B84-B098-E326D95C0851}"/>
              </a:ext>
            </a:extLst>
          </p:cNvPr>
          <p:cNvSpPr>
            <a:spLocks noChangeArrowheads="1"/>
          </p:cNvSpPr>
          <p:nvPr/>
        </p:nvSpPr>
        <p:spPr bwMode="auto">
          <a:xfrm>
            <a:off x="3763617" y="4902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4">
            <a:extLst>
              <a:ext uri="{FF2B5EF4-FFF2-40B4-BE49-F238E27FC236}">
                <a16:creationId xmlns:a16="http://schemas.microsoft.com/office/drawing/2014/main" id="{138DE5F5-1823-B9D9-23F1-D95EC43A379A}"/>
              </a:ext>
            </a:extLst>
          </p:cNvPr>
          <p:cNvSpPr>
            <a:spLocks noChangeArrowheads="1"/>
          </p:cNvSpPr>
          <p:nvPr/>
        </p:nvSpPr>
        <p:spPr bwMode="auto">
          <a:xfrm>
            <a:off x="3892825" y="5197472"/>
            <a:ext cx="205409" cy="182564"/>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27" name="Oval 25">
            <a:extLst>
              <a:ext uri="{FF2B5EF4-FFF2-40B4-BE49-F238E27FC236}">
                <a16:creationId xmlns:a16="http://schemas.microsoft.com/office/drawing/2014/main" id="{83E62CC4-552B-7D42-DF4E-584A9E10808E}"/>
              </a:ext>
            </a:extLst>
          </p:cNvPr>
          <p:cNvSpPr>
            <a:spLocks noChangeArrowheads="1"/>
          </p:cNvSpPr>
          <p:nvPr/>
        </p:nvSpPr>
        <p:spPr bwMode="auto">
          <a:xfrm>
            <a:off x="4144617" y="4674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6">
            <a:extLst>
              <a:ext uri="{FF2B5EF4-FFF2-40B4-BE49-F238E27FC236}">
                <a16:creationId xmlns:a16="http://schemas.microsoft.com/office/drawing/2014/main" id="{D42FD010-2B78-0C81-605E-11AEECA81B4D}"/>
              </a:ext>
            </a:extLst>
          </p:cNvPr>
          <p:cNvSpPr>
            <a:spLocks noChangeArrowheads="1"/>
          </p:cNvSpPr>
          <p:nvPr/>
        </p:nvSpPr>
        <p:spPr bwMode="auto">
          <a:xfrm>
            <a:off x="4297017" y="52839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27">
            <a:extLst>
              <a:ext uri="{FF2B5EF4-FFF2-40B4-BE49-F238E27FC236}">
                <a16:creationId xmlns:a16="http://schemas.microsoft.com/office/drawing/2014/main" id="{A6B050A1-448A-AA91-A99A-3D569B66FC19}"/>
              </a:ext>
            </a:extLst>
          </p:cNvPr>
          <p:cNvSpPr>
            <a:spLocks noChangeArrowheads="1"/>
          </p:cNvSpPr>
          <p:nvPr/>
        </p:nvSpPr>
        <p:spPr bwMode="auto">
          <a:xfrm>
            <a:off x="3992217" y="4293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28">
            <a:extLst>
              <a:ext uri="{FF2B5EF4-FFF2-40B4-BE49-F238E27FC236}">
                <a16:creationId xmlns:a16="http://schemas.microsoft.com/office/drawing/2014/main" id="{E35CF6A2-C300-93B7-F43E-36A7F32EBFBA}"/>
              </a:ext>
            </a:extLst>
          </p:cNvPr>
          <p:cNvSpPr>
            <a:spLocks noChangeArrowheads="1"/>
          </p:cNvSpPr>
          <p:nvPr/>
        </p:nvSpPr>
        <p:spPr bwMode="auto">
          <a:xfrm>
            <a:off x="4297017" y="5055358"/>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41">
            <a:extLst>
              <a:ext uri="{FF2B5EF4-FFF2-40B4-BE49-F238E27FC236}">
                <a16:creationId xmlns:a16="http://schemas.microsoft.com/office/drawing/2014/main" id="{44CF1990-6385-CDE1-1C6B-D3C303EC751A}"/>
              </a:ext>
            </a:extLst>
          </p:cNvPr>
          <p:cNvSpPr>
            <a:spLocks noChangeArrowheads="1"/>
          </p:cNvSpPr>
          <p:nvPr/>
        </p:nvSpPr>
        <p:spPr bwMode="auto">
          <a:xfrm>
            <a:off x="3528391" y="59134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42">
            <a:extLst>
              <a:ext uri="{FF2B5EF4-FFF2-40B4-BE49-F238E27FC236}">
                <a16:creationId xmlns:a16="http://schemas.microsoft.com/office/drawing/2014/main" id="{EA5EC984-24B8-2E3F-F3EE-CAD273F3B980}"/>
              </a:ext>
            </a:extLst>
          </p:cNvPr>
          <p:cNvSpPr>
            <a:spLocks noChangeArrowheads="1"/>
          </p:cNvSpPr>
          <p:nvPr/>
        </p:nvSpPr>
        <p:spPr bwMode="auto">
          <a:xfrm>
            <a:off x="3604591" y="5684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43">
            <a:extLst>
              <a:ext uri="{FF2B5EF4-FFF2-40B4-BE49-F238E27FC236}">
                <a16:creationId xmlns:a16="http://schemas.microsoft.com/office/drawing/2014/main" id="{B2C3D185-F2E1-5EE6-C5F8-4F6714507066}"/>
              </a:ext>
            </a:extLst>
          </p:cNvPr>
          <p:cNvSpPr>
            <a:spLocks noChangeArrowheads="1"/>
          </p:cNvSpPr>
          <p:nvPr/>
        </p:nvSpPr>
        <p:spPr bwMode="auto">
          <a:xfrm>
            <a:off x="3756991" y="58372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44">
            <a:extLst>
              <a:ext uri="{FF2B5EF4-FFF2-40B4-BE49-F238E27FC236}">
                <a16:creationId xmlns:a16="http://schemas.microsoft.com/office/drawing/2014/main" id="{705FBD58-B8F6-4CEA-0027-506C5B9CBE41}"/>
              </a:ext>
            </a:extLst>
          </p:cNvPr>
          <p:cNvSpPr>
            <a:spLocks noChangeArrowheads="1"/>
          </p:cNvSpPr>
          <p:nvPr/>
        </p:nvSpPr>
        <p:spPr bwMode="auto">
          <a:xfrm>
            <a:off x="4137991" y="6065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45">
            <a:extLst>
              <a:ext uri="{FF2B5EF4-FFF2-40B4-BE49-F238E27FC236}">
                <a16:creationId xmlns:a16="http://schemas.microsoft.com/office/drawing/2014/main" id="{8D7E96EE-DADE-015F-8367-61DED69A820D}"/>
              </a:ext>
            </a:extLst>
          </p:cNvPr>
          <p:cNvSpPr>
            <a:spLocks noChangeArrowheads="1"/>
          </p:cNvSpPr>
          <p:nvPr/>
        </p:nvSpPr>
        <p:spPr bwMode="auto">
          <a:xfrm>
            <a:off x="4061791" y="57610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46">
            <a:extLst>
              <a:ext uri="{FF2B5EF4-FFF2-40B4-BE49-F238E27FC236}">
                <a16:creationId xmlns:a16="http://schemas.microsoft.com/office/drawing/2014/main" id="{6A9F2D4D-B551-7DE4-59BE-4E2573AFF4D5}"/>
              </a:ext>
            </a:extLst>
          </p:cNvPr>
          <p:cNvSpPr>
            <a:spLocks noChangeArrowheads="1"/>
          </p:cNvSpPr>
          <p:nvPr/>
        </p:nvSpPr>
        <p:spPr bwMode="auto">
          <a:xfrm>
            <a:off x="3833191" y="55324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6" name="Group 55">
            <a:extLst>
              <a:ext uri="{FF2B5EF4-FFF2-40B4-BE49-F238E27FC236}">
                <a16:creationId xmlns:a16="http://schemas.microsoft.com/office/drawing/2014/main" id="{80C428EE-601C-F55A-1977-D79DB9CD8C85}"/>
              </a:ext>
            </a:extLst>
          </p:cNvPr>
          <p:cNvGrpSpPr/>
          <p:nvPr/>
        </p:nvGrpSpPr>
        <p:grpSpPr>
          <a:xfrm>
            <a:off x="5052391" y="4787890"/>
            <a:ext cx="1643270" cy="1460510"/>
            <a:chOff x="5748130" y="4483090"/>
            <a:chExt cx="1643270" cy="1460510"/>
          </a:xfrm>
        </p:grpSpPr>
        <p:sp>
          <p:nvSpPr>
            <p:cNvPr id="37" name="Oval 35">
              <a:extLst>
                <a:ext uri="{FF2B5EF4-FFF2-40B4-BE49-F238E27FC236}">
                  <a16:creationId xmlns:a16="http://schemas.microsoft.com/office/drawing/2014/main" id="{9CFB78C3-4F73-3944-9093-6609D80C0C70}"/>
                </a:ext>
              </a:extLst>
            </p:cNvPr>
            <p:cNvSpPr>
              <a:spLocks noChangeArrowheads="1"/>
            </p:cNvSpPr>
            <p:nvPr/>
          </p:nvSpPr>
          <p:spPr bwMode="auto">
            <a:xfrm>
              <a:off x="6347791" y="5303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36">
              <a:extLst>
                <a:ext uri="{FF2B5EF4-FFF2-40B4-BE49-F238E27FC236}">
                  <a16:creationId xmlns:a16="http://schemas.microsoft.com/office/drawing/2014/main" id="{E7825FA1-99C9-903A-983F-003781326847}"/>
                </a:ext>
              </a:extLst>
            </p:cNvPr>
            <p:cNvSpPr>
              <a:spLocks noChangeArrowheads="1"/>
            </p:cNvSpPr>
            <p:nvPr/>
          </p:nvSpPr>
          <p:spPr bwMode="auto">
            <a:xfrm>
              <a:off x="6423991" y="50752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37">
              <a:extLst>
                <a:ext uri="{FF2B5EF4-FFF2-40B4-BE49-F238E27FC236}">
                  <a16:creationId xmlns:a16="http://schemas.microsoft.com/office/drawing/2014/main" id="{88AC68BD-3B7F-0E5F-F1EA-C1FD52AB5FD2}"/>
                </a:ext>
              </a:extLst>
            </p:cNvPr>
            <p:cNvSpPr>
              <a:spLocks noChangeArrowheads="1"/>
            </p:cNvSpPr>
            <p:nvPr/>
          </p:nvSpPr>
          <p:spPr bwMode="auto">
            <a:xfrm>
              <a:off x="6576391" y="5227636"/>
              <a:ext cx="205409" cy="182564"/>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40" name="Oval 38">
              <a:extLst>
                <a:ext uri="{FF2B5EF4-FFF2-40B4-BE49-F238E27FC236}">
                  <a16:creationId xmlns:a16="http://schemas.microsoft.com/office/drawing/2014/main" id="{452E046D-2D92-E2A2-D07F-C59AB07848CA}"/>
                </a:ext>
              </a:extLst>
            </p:cNvPr>
            <p:cNvSpPr>
              <a:spLocks noChangeArrowheads="1"/>
            </p:cNvSpPr>
            <p:nvPr/>
          </p:nvSpPr>
          <p:spPr bwMode="auto">
            <a:xfrm>
              <a:off x="6104282" y="504027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9">
              <a:extLst>
                <a:ext uri="{FF2B5EF4-FFF2-40B4-BE49-F238E27FC236}">
                  <a16:creationId xmlns:a16="http://schemas.microsoft.com/office/drawing/2014/main" id="{8C216EB8-77FE-AE6D-2658-BACE9FA4DC3E}"/>
                </a:ext>
              </a:extLst>
            </p:cNvPr>
            <p:cNvSpPr>
              <a:spLocks noChangeArrowheads="1"/>
            </p:cNvSpPr>
            <p:nvPr/>
          </p:nvSpPr>
          <p:spPr bwMode="auto">
            <a:xfrm>
              <a:off x="6881191" y="51514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40">
              <a:extLst>
                <a:ext uri="{FF2B5EF4-FFF2-40B4-BE49-F238E27FC236}">
                  <a16:creationId xmlns:a16="http://schemas.microsoft.com/office/drawing/2014/main" id="{0E2EB30C-35BA-1A92-0C22-EED1F20C307A}"/>
                </a:ext>
              </a:extLst>
            </p:cNvPr>
            <p:cNvSpPr>
              <a:spLocks noChangeArrowheads="1"/>
            </p:cNvSpPr>
            <p:nvPr/>
          </p:nvSpPr>
          <p:spPr bwMode="auto">
            <a:xfrm>
              <a:off x="6652591" y="4922836"/>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8">
              <a:extLst>
                <a:ext uri="{FF2B5EF4-FFF2-40B4-BE49-F238E27FC236}">
                  <a16:creationId xmlns:a16="http://schemas.microsoft.com/office/drawing/2014/main" id="{E2750A1B-92E5-AA37-D935-F652100933FB}"/>
                </a:ext>
              </a:extLst>
            </p:cNvPr>
            <p:cNvSpPr>
              <a:spLocks noChangeArrowheads="1"/>
            </p:cNvSpPr>
            <p:nvPr/>
          </p:nvSpPr>
          <p:spPr bwMode="auto">
            <a:xfrm>
              <a:off x="5748130" y="4483090"/>
              <a:ext cx="1643270" cy="1460510"/>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 name="Group 54">
            <a:extLst>
              <a:ext uri="{FF2B5EF4-FFF2-40B4-BE49-F238E27FC236}">
                <a16:creationId xmlns:a16="http://schemas.microsoft.com/office/drawing/2014/main" id="{75DF6055-EDBD-8682-7EEB-3E184A9412E8}"/>
              </a:ext>
            </a:extLst>
          </p:cNvPr>
          <p:cNvGrpSpPr/>
          <p:nvPr/>
        </p:nvGrpSpPr>
        <p:grpSpPr>
          <a:xfrm>
            <a:off x="6778488" y="3926348"/>
            <a:ext cx="1848679" cy="1551792"/>
            <a:chOff x="6731889" y="3098189"/>
            <a:chExt cx="1848679" cy="1551792"/>
          </a:xfrm>
        </p:grpSpPr>
        <p:sp>
          <p:nvSpPr>
            <p:cNvPr id="31" name="Oval 29">
              <a:extLst>
                <a:ext uri="{FF2B5EF4-FFF2-40B4-BE49-F238E27FC236}">
                  <a16:creationId xmlns:a16="http://schemas.microsoft.com/office/drawing/2014/main" id="{061A2432-419A-2302-D577-70D705D36FCD}"/>
                </a:ext>
              </a:extLst>
            </p:cNvPr>
            <p:cNvSpPr>
              <a:spLocks noChangeArrowheads="1"/>
            </p:cNvSpPr>
            <p:nvPr/>
          </p:nvSpPr>
          <p:spPr bwMode="auto">
            <a:xfrm>
              <a:off x="7536959" y="3629217"/>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0">
              <a:extLst>
                <a:ext uri="{FF2B5EF4-FFF2-40B4-BE49-F238E27FC236}">
                  <a16:creationId xmlns:a16="http://schemas.microsoft.com/office/drawing/2014/main" id="{C717F738-82E1-DC1C-3893-54A3A3B42F2A}"/>
                </a:ext>
              </a:extLst>
            </p:cNvPr>
            <p:cNvSpPr>
              <a:spLocks noChangeArrowheads="1"/>
            </p:cNvSpPr>
            <p:nvPr/>
          </p:nvSpPr>
          <p:spPr bwMode="auto">
            <a:xfrm>
              <a:off x="7841759" y="3781617"/>
              <a:ext cx="205409" cy="18256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1">
              <a:extLst>
                <a:ext uri="{FF2B5EF4-FFF2-40B4-BE49-F238E27FC236}">
                  <a16:creationId xmlns:a16="http://schemas.microsoft.com/office/drawing/2014/main" id="{2340645E-D149-EAA8-8020-4AAA0588FC1C}"/>
                </a:ext>
              </a:extLst>
            </p:cNvPr>
            <p:cNvSpPr>
              <a:spLocks noChangeArrowheads="1"/>
            </p:cNvSpPr>
            <p:nvPr/>
          </p:nvSpPr>
          <p:spPr bwMode="auto">
            <a:xfrm>
              <a:off x="7460759" y="4162617"/>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32">
              <a:extLst>
                <a:ext uri="{FF2B5EF4-FFF2-40B4-BE49-F238E27FC236}">
                  <a16:creationId xmlns:a16="http://schemas.microsoft.com/office/drawing/2014/main" id="{77E91F67-9FA3-7BC5-E8AF-9A13D1E6090B}"/>
                </a:ext>
              </a:extLst>
            </p:cNvPr>
            <p:cNvSpPr>
              <a:spLocks noChangeArrowheads="1"/>
            </p:cNvSpPr>
            <p:nvPr/>
          </p:nvSpPr>
          <p:spPr bwMode="auto">
            <a:xfrm>
              <a:off x="7232159" y="3934017"/>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33">
              <a:extLst>
                <a:ext uri="{FF2B5EF4-FFF2-40B4-BE49-F238E27FC236}">
                  <a16:creationId xmlns:a16="http://schemas.microsoft.com/office/drawing/2014/main" id="{093D0CF5-55F9-3981-A439-356565BF43CF}"/>
                </a:ext>
              </a:extLst>
            </p:cNvPr>
            <p:cNvSpPr>
              <a:spLocks noChangeArrowheads="1"/>
            </p:cNvSpPr>
            <p:nvPr/>
          </p:nvSpPr>
          <p:spPr bwMode="auto">
            <a:xfrm>
              <a:off x="8146559" y="3629217"/>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34">
              <a:extLst>
                <a:ext uri="{FF2B5EF4-FFF2-40B4-BE49-F238E27FC236}">
                  <a16:creationId xmlns:a16="http://schemas.microsoft.com/office/drawing/2014/main" id="{67A17764-EBD5-DBC3-5E07-7AB72F10D5F3}"/>
                </a:ext>
              </a:extLst>
            </p:cNvPr>
            <p:cNvSpPr>
              <a:spLocks noChangeArrowheads="1"/>
            </p:cNvSpPr>
            <p:nvPr/>
          </p:nvSpPr>
          <p:spPr bwMode="auto">
            <a:xfrm>
              <a:off x="7917959" y="4162617"/>
              <a:ext cx="205409" cy="18256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9">
              <a:extLst>
                <a:ext uri="{FF2B5EF4-FFF2-40B4-BE49-F238E27FC236}">
                  <a16:creationId xmlns:a16="http://schemas.microsoft.com/office/drawing/2014/main" id="{58C3404B-31E0-DDB7-5B7F-39EB800F46F0}"/>
                </a:ext>
              </a:extLst>
            </p:cNvPr>
            <p:cNvSpPr>
              <a:spLocks noChangeArrowheads="1"/>
            </p:cNvSpPr>
            <p:nvPr/>
          </p:nvSpPr>
          <p:spPr bwMode="auto">
            <a:xfrm>
              <a:off x="6731889" y="3098189"/>
              <a:ext cx="1848679" cy="1551792"/>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 name="Oval 50">
            <a:extLst>
              <a:ext uri="{FF2B5EF4-FFF2-40B4-BE49-F238E27FC236}">
                <a16:creationId xmlns:a16="http://schemas.microsoft.com/office/drawing/2014/main" id="{D474042A-76D0-6B9D-8254-90F255D0FB2B}"/>
              </a:ext>
            </a:extLst>
          </p:cNvPr>
          <p:cNvSpPr>
            <a:spLocks noChangeArrowheads="1"/>
          </p:cNvSpPr>
          <p:nvPr/>
        </p:nvSpPr>
        <p:spPr bwMode="auto">
          <a:xfrm>
            <a:off x="2902226" y="3964181"/>
            <a:ext cx="1745974" cy="2589019"/>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51">
            <a:extLst>
              <a:ext uri="{FF2B5EF4-FFF2-40B4-BE49-F238E27FC236}">
                <a16:creationId xmlns:a16="http://schemas.microsoft.com/office/drawing/2014/main" id="{D169F183-00FD-E870-0FB8-D9516FCB42DD}"/>
              </a:ext>
            </a:extLst>
          </p:cNvPr>
          <p:cNvSpPr>
            <a:spLocks noChangeArrowheads="1"/>
          </p:cNvSpPr>
          <p:nvPr/>
        </p:nvSpPr>
        <p:spPr bwMode="auto">
          <a:xfrm>
            <a:off x="646043" y="4295730"/>
            <a:ext cx="1951383" cy="1551792"/>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83073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85800" y="1649604"/>
            <a:ext cx="7772400" cy="4114800"/>
          </a:xfrm>
        </p:spPr>
        <p:txBody>
          <a:bodyPr/>
          <a:lstStyle/>
          <a:p>
            <a:r>
              <a:rPr lang="en-US" sz="2400" dirty="0">
                <a:latin typeface="+mn-lt"/>
              </a:rPr>
              <a:t>Phase 1: Extract area of </a:t>
            </a:r>
            <a:r>
              <a:rPr lang="en-US" sz="2400" dirty="0">
                <a:solidFill>
                  <a:srgbClr val="FF0000"/>
                </a:solidFill>
                <a:latin typeface="+mn-lt"/>
              </a:rPr>
              <a:t>interest</a:t>
            </a:r>
          </a:p>
          <a:p>
            <a:pPr lvl="1"/>
            <a:r>
              <a:rPr lang="en-US" sz="2400" dirty="0">
                <a:latin typeface="+mn-lt"/>
              </a:rPr>
              <a:t>Focus on events</a:t>
            </a:r>
          </a:p>
          <a:p>
            <a:pPr lvl="2"/>
            <a:r>
              <a:rPr lang="en-US" altLang="zh-CN" sz="2000" dirty="0">
                <a:latin typeface="+mn-lt"/>
              </a:rPr>
              <a:t>CPU consumption </a:t>
            </a:r>
            <a:r>
              <a:rPr lang="en-CA" altLang="zh-CN" sz="2000" dirty="0">
                <a:latin typeface="+mn-lt"/>
              </a:rPr>
              <a:t>(if</a:t>
            </a:r>
            <a:r>
              <a:rPr lang="zh-CN" altLang="en-US" sz="2000" dirty="0">
                <a:latin typeface="+mn-lt"/>
              </a:rPr>
              <a:t> </a:t>
            </a:r>
            <a:r>
              <a:rPr lang="en-CA" altLang="zh-CN" sz="2000" dirty="0">
                <a:latin typeface="+mn-lt"/>
              </a:rPr>
              <a:t>running)</a:t>
            </a:r>
          </a:p>
          <a:p>
            <a:pPr lvl="2"/>
            <a:r>
              <a:rPr lang="en-US" altLang="zh-CN" sz="2000" dirty="0">
                <a:latin typeface="+mn-lt"/>
              </a:rPr>
              <a:t>Waiting time (if waiting)</a:t>
            </a:r>
            <a:endParaRPr lang="en-US" sz="1600" dirty="0">
              <a:latin typeface="+mn-lt"/>
            </a:endParaRPr>
          </a:p>
          <a:p>
            <a:pPr lvl="1"/>
            <a:r>
              <a:rPr lang="en-US" sz="2400" dirty="0">
                <a:latin typeface="+mn-lt"/>
              </a:rPr>
              <a:t>Use developer's domain knowledge to localize this area of interest (e.g., the waiting time &gt; threshold)</a:t>
            </a:r>
          </a:p>
          <a:p>
            <a:r>
              <a:rPr lang="en-US" sz="2400" dirty="0">
                <a:latin typeface="+mn-lt"/>
              </a:rPr>
              <a:t>Phase 2: Extract </a:t>
            </a:r>
            <a:r>
              <a:rPr lang="en-US" sz="2400" dirty="0">
                <a:solidFill>
                  <a:srgbClr val="FF0000"/>
                </a:solidFill>
                <a:latin typeface="+mn-lt"/>
              </a:rPr>
              <a:t>frequent</a:t>
            </a:r>
            <a:r>
              <a:rPr lang="en-US" sz="2400" dirty="0">
                <a:latin typeface="+mn-lt"/>
              </a:rPr>
              <a:t> </a:t>
            </a:r>
            <a:r>
              <a:rPr lang="en-US" sz="2400" dirty="0">
                <a:solidFill>
                  <a:srgbClr val="FF0000"/>
                </a:solidFill>
                <a:latin typeface="+mn-lt"/>
              </a:rPr>
              <a:t>sequential patterns </a:t>
            </a:r>
          </a:p>
          <a:p>
            <a:r>
              <a:rPr lang="en-US" sz="2400" dirty="0">
                <a:latin typeface="+mn-lt"/>
              </a:rPr>
              <a:t>Phase 3: </a:t>
            </a:r>
            <a:r>
              <a:rPr lang="en-US" sz="2400" dirty="0">
                <a:solidFill>
                  <a:srgbClr val="FF0000"/>
                </a:solidFill>
                <a:latin typeface="+mn-lt"/>
              </a:rPr>
              <a:t>Cluster</a:t>
            </a:r>
            <a:r>
              <a:rPr lang="en-US" sz="2400" dirty="0">
                <a:latin typeface="+mn-lt"/>
              </a:rPr>
              <a:t> the patterns together (why? They want to consider slightly different patterns)</a:t>
            </a:r>
            <a:endParaRPr lang="en-US" sz="2800" dirty="0">
              <a:latin typeface="+mn-lt"/>
            </a:endParaRPr>
          </a:p>
        </p:txBody>
      </p:sp>
      <p:sp>
        <p:nvSpPr>
          <p:cNvPr id="5" name="Slide Number Placeholder 4">
            <a:extLst>
              <a:ext uri="{FF2B5EF4-FFF2-40B4-BE49-F238E27FC236}">
                <a16:creationId xmlns:a16="http://schemas.microsoft.com/office/drawing/2014/main" id="{580B8C38-C661-4B76-AEB6-6E4122A59DB4}"/>
              </a:ext>
            </a:extLst>
          </p:cNvPr>
          <p:cNvSpPr>
            <a:spLocks noGrp="1"/>
          </p:cNvSpPr>
          <p:nvPr>
            <p:ph type="sldNum" sz="quarter" idx="12"/>
          </p:nvPr>
        </p:nvSpPr>
        <p:spPr/>
        <p:txBody>
          <a:bodyPr/>
          <a:lstStyle/>
          <a:p>
            <a:pPr>
              <a:defRPr/>
            </a:pPr>
            <a:fld id="{E9BA65DE-8EA3-4C05-839A-995644E452AF}" type="slidenum">
              <a:rPr lang="en-US" smtClean="0"/>
              <a:pPr>
                <a:defRPr/>
              </a:pPr>
              <a:t>52</a:t>
            </a:fld>
            <a:endParaRPr lang="en-US"/>
          </a:p>
        </p:txBody>
      </p:sp>
    </p:spTree>
    <p:extLst>
      <p:ext uri="{BB962C8B-B14F-4D97-AF65-F5344CB8AC3E}">
        <p14:creationId xmlns:p14="http://schemas.microsoft.com/office/powerpoint/2010/main" val="109247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575268" y="1629507"/>
            <a:ext cx="7772400" cy="4114800"/>
          </a:xfrm>
        </p:spPr>
        <p:txBody>
          <a:bodyPr/>
          <a:lstStyle/>
          <a:p>
            <a:r>
              <a:rPr lang="en-US" dirty="0">
                <a:solidFill>
                  <a:srgbClr val="FF0000"/>
                </a:solidFill>
                <a:latin typeface="+mn-lt"/>
              </a:rPr>
              <a:t>Hierarchical</a:t>
            </a:r>
            <a:r>
              <a:rPr lang="en-US" dirty="0">
                <a:latin typeface="+mn-lt"/>
              </a:rPr>
              <a:t> clustering is performed</a:t>
            </a:r>
          </a:p>
          <a:p>
            <a:r>
              <a:rPr lang="en-US" dirty="0">
                <a:latin typeface="+mn-lt"/>
              </a:rPr>
              <a:t>Key: similarity measure</a:t>
            </a:r>
          </a:p>
          <a:p>
            <a:r>
              <a:rPr lang="en-US" dirty="0">
                <a:latin typeface="+mn-lt"/>
              </a:rPr>
              <a:t>Similarity measure:</a:t>
            </a:r>
          </a:p>
          <a:p>
            <a:pPr lvl="1"/>
            <a:r>
              <a:rPr lang="en-US" dirty="0">
                <a:latin typeface="+mn-lt"/>
              </a:rPr>
              <a:t>Alignment of two patterns</a:t>
            </a:r>
          </a:p>
          <a:p>
            <a:pPr lvl="1"/>
            <a:r>
              <a:rPr lang="en-US" dirty="0">
                <a:latin typeface="+mn-lt"/>
              </a:rPr>
              <a:t>Computation of similarity</a:t>
            </a:r>
          </a:p>
        </p:txBody>
      </p:sp>
      <p:sp>
        <p:nvSpPr>
          <p:cNvPr id="5" name="Slide Number Placeholder 4">
            <a:extLst>
              <a:ext uri="{FF2B5EF4-FFF2-40B4-BE49-F238E27FC236}">
                <a16:creationId xmlns:a16="http://schemas.microsoft.com/office/drawing/2014/main" id="{50560D82-0C41-419D-8929-984F454780AD}"/>
              </a:ext>
            </a:extLst>
          </p:cNvPr>
          <p:cNvSpPr>
            <a:spLocks noGrp="1"/>
          </p:cNvSpPr>
          <p:nvPr>
            <p:ph type="sldNum" sz="quarter" idx="12"/>
          </p:nvPr>
        </p:nvSpPr>
        <p:spPr/>
        <p:txBody>
          <a:bodyPr/>
          <a:lstStyle/>
          <a:p>
            <a:pPr>
              <a:defRPr/>
            </a:pPr>
            <a:fld id="{E9BA65DE-8EA3-4C05-839A-995644E452AF}" type="slidenum">
              <a:rPr lang="en-US" smtClean="0"/>
              <a:pPr>
                <a:defRPr/>
              </a:pPr>
              <a:t>53</a:t>
            </a:fld>
            <a:endParaRPr lang="en-US"/>
          </a:p>
        </p:txBody>
      </p:sp>
    </p:spTree>
    <p:extLst>
      <p:ext uri="{BB962C8B-B14F-4D97-AF65-F5344CB8AC3E}">
        <p14:creationId xmlns:p14="http://schemas.microsoft.com/office/powerpoint/2010/main" val="107686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074" y="1169992"/>
            <a:ext cx="6783851" cy="506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AD7165AA-909C-468E-B904-2657E833F6FA}"/>
              </a:ext>
            </a:extLst>
          </p:cNvPr>
          <p:cNvSpPr>
            <a:spLocks noGrp="1"/>
          </p:cNvSpPr>
          <p:nvPr>
            <p:ph type="sldNum" sz="quarter" idx="12"/>
          </p:nvPr>
        </p:nvSpPr>
        <p:spPr/>
        <p:txBody>
          <a:bodyPr/>
          <a:lstStyle/>
          <a:p>
            <a:pPr>
              <a:defRPr/>
            </a:pPr>
            <a:fld id="{E9BA65DE-8EA3-4C05-839A-995644E452AF}" type="slidenum">
              <a:rPr lang="en-US" smtClean="0"/>
              <a:pPr>
                <a:defRPr/>
              </a:pPr>
              <a:t>54</a:t>
            </a:fld>
            <a:endParaRPr lang="en-US"/>
          </a:p>
        </p:txBody>
      </p:sp>
      <p:sp>
        <p:nvSpPr>
          <p:cNvPr id="3" name="TextBox 2">
            <a:extLst>
              <a:ext uri="{FF2B5EF4-FFF2-40B4-BE49-F238E27FC236}">
                <a16:creationId xmlns:a16="http://schemas.microsoft.com/office/drawing/2014/main" id="{273DFA61-F367-4C93-B521-672F181A6680}"/>
              </a:ext>
            </a:extLst>
          </p:cNvPr>
          <p:cNvSpPr txBox="1"/>
          <p:nvPr/>
        </p:nvSpPr>
        <p:spPr>
          <a:xfrm>
            <a:off x="685800" y="6314584"/>
            <a:ext cx="8299938" cy="400110"/>
          </a:xfrm>
          <a:prstGeom prst="rect">
            <a:avLst/>
          </a:prstGeom>
          <a:noFill/>
        </p:spPr>
        <p:txBody>
          <a:bodyPr wrap="square" rtlCol="0">
            <a:spAutoFit/>
          </a:bodyPr>
          <a:lstStyle/>
          <a:p>
            <a:r>
              <a:rPr lang="en-CA" dirty="0"/>
              <a:t>Define cost of alignment (edit cost) and get optimal alignment.</a:t>
            </a:r>
          </a:p>
        </p:txBody>
      </p:sp>
      <p:pic>
        <p:nvPicPr>
          <p:cNvPr id="6" name="Picture 5">
            <a:extLst>
              <a:ext uri="{FF2B5EF4-FFF2-40B4-BE49-F238E27FC236}">
                <a16:creationId xmlns:a16="http://schemas.microsoft.com/office/drawing/2014/main" id="{3C466629-C13D-48F3-8198-BF6C6CEE7935}"/>
              </a:ext>
            </a:extLst>
          </p:cNvPr>
          <p:cNvPicPr>
            <a:picLocks noChangeAspect="1"/>
          </p:cNvPicPr>
          <p:nvPr/>
        </p:nvPicPr>
        <p:blipFill>
          <a:blip r:embed="rId4"/>
          <a:stretch>
            <a:fillRect/>
          </a:stretch>
        </p:blipFill>
        <p:spPr>
          <a:xfrm>
            <a:off x="1740630" y="143306"/>
            <a:ext cx="6038850" cy="8096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4C7355AA-C0BA-4444-E873-99F804109C9E}"/>
              </a:ext>
            </a:extLst>
          </p:cNvPr>
          <p:cNvSpPr/>
          <p:nvPr/>
        </p:nvSpPr>
        <p:spPr>
          <a:xfrm>
            <a:off x="2037522" y="1272209"/>
            <a:ext cx="5926403" cy="2226365"/>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7" name="Rectangle 6">
            <a:extLst>
              <a:ext uri="{FF2B5EF4-FFF2-40B4-BE49-F238E27FC236}">
                <a16:creationId xmlns:a16="http://schemas.microsoft.com/office/drawing/2014/main" id="{FD21B2A7-EA13-C849-4053-1B37913C60D6}"/>
              </a:ext>
            </a:extLst>
          </p:cNvPr>
          <p:cNvSpPr/>
          <p:nvPr/>
        </p:nvSpPr>
        <p:spPr>
          <a:xfrm>
            <a:off x="1872567" y="5163763"/>
            <a:ext cx="5926403" cy="107554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8" name="Rectangle 7">
            <a:extLst>
              <a:ext uri="{FF2B5EF4-FFF2-40B4-BE49-F238E27FC236}">
                <a16:creationId xmlns:a16="http://schemas.microsoft.com/office/drawing/2014/main" id="{10175A49-0FC5-CA4A-167E-CAB18B92D897}"/>
              </a:ext>
            </a:extLst>
          </p:cNvPr>
          <p:cNvSpPr/>
          <p:nvPr/>
        </p:nvSpPr>
        <p:spPr>
          <a:xfrm>
            <a:off x="1958743" y="3551880"/>
            <a:ext cx="5926403" cy="155227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9" name="Rectangle 8">
            <a:extLst>
              <a:ext uri="{FF2B5EF4-FFF2-40B4-BE49-F238E27FC236}">
                <a16:creationId xmlns:a16="http://schemas.microsoft.com/office/drawing/2014/main" id="{2DBE2537-74DB-0D7C-89DA-8C34ACAF9A8A}"/>
              </a:ext>
            </a:extLst>
          </p:cNvPr>
          <p:cNvSpPr/>
          <p:nvPr/>
        </p:nvSpPr>
        <p:spPr>
          <a:xfrm>
            <a:off x="3372769" y="-48465"/>
            <a:ext cx="3405535" cy="48808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10" name="Rectangle 9">
            <a:extLst>
              <a:ext uri="{FF2B5EF4-FFF2-40B4-BE49-F238E27FC236}">
                <a16:creationId xmlns:a16="http://schemas.microsoft.com/office/drawing/2014/main" id="{5831FAA7-7321-35AC-E8D8-65A0E02553B3}"/>
              </a:ext>
            </a:extLst>
          </p:cNvPr>
          <p:cNvSpPr/>
          <p:nvPr/>
        </p:nvSpPr>
        <p:spPr>
          <a:xfrm>
            <a:off x="2844264" y="474629"/>
            <a:ext cx="1476066" cy="34749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
        <p:nvSpPr>
          <p:cNvPr id="11" name="Rectangle 10">
            <a:extLst>
              <a:ext uri="{FF2B5EF4-FFF2-40B4-BE49-F238E27FC236}">
                <a16:creationId xmlns:a16="http://schemas.microsoft.com/office/drawing/2014/main" id="{5AEC38CB-DADF-E680-22BE-BAB6BCC90A46}"/>
              </a:ext>
            </a:extLst>
          </p:cNvPr>
          <p:cNvSpPr/>
          <p:nvPr/>
        </p:nvSpPr>
        <p:spPr>
          <a:xfrm>
            <a:off x="4357524" y="502402"/>
            <a:ext cx="3045846" cy="34749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3637084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3" name="Content Placeholder 2"/>
          <p:cNvSpPr>
            <a:spLocks noGrp="1"/>
          </p:cNvSpPr>
          <p:nvPr>
            <p:ph idx="1"/>
          </p:nvPr>
        </p:nvSpPr>
        <p:spPr>
          <a:xfrm>
            <a:off x="546465" y="1767258"/>
            <a:ext cx="7772400" cy="4114800"/>
          </a:xfrm>
        </p:spPr>
        <p:txBody>
          <a:bodyPr/>
          <a:lstStyle/>
          <a:p>
            <a:r>
              <a:rPr lang="en-US" sz="2400" dirty="0">
                <a:latin typeface="+mn-lt"/>
              </a:rPr>
              <a:t>Finding hidden performance bugs on Windows Explorer UI</a:t>
            </a:r>
          </a:p>
          <a:p>
            <a:r>
              <a:rPr lang="en-US" sz="2400" dirty="0">
                <a:latin typeface="+mn-lt"/>
              </a:rPr>
              <a:t>Input: 921 trace streams </a:t>
            </a:r>
            <a:r>
              <a:rPr lang="en-US" sz="1600" dirty="0">
                <a:latin typeface="+mn-lt"/>
              </a:rPr>
              <a:t>(A trace stream records a stream of system level events to capture the program execution behaviors during a time period of bad performance</a:t>
            </a:r>
            <a:r>
              <a:rPr lang="en-CA" sz="1600" dirty="0">
                <a:latin typeface="+mn-lt"/>
              </a:rPr>
              <a:t>)</a:t>
            </a:r>
            <a:endParaRPr lang="en-US" sz="1600" dirty="0">
              <a:latin typeface="+mn-lt"/>
            </a:endParaRPr>
          </a:p>
          <a:p>
            <a:pPr lvl="1"/>
            <a:r>
              <a:rPr lang="en-US" sz="2000" dirty="0">
                <a:latin typeface="+mn-lt"/>
              </a:rPr>
              <a:t>140 million call stacks</a:t>
            </a:r>
          </a:p>
          <a:p>
            <a:r>
              <a:rPr lang="en-US" sz="2400" dirty="0">
                <a:latin typeface="+mn-lt"/>
              </a:rPr>
              <a:t>Output: 1,215 pattern clusters</a:t>
            </a:r>
          </a:p>
          <a:p>
            <a:r>
              <a:rPr lang="en-US" sz="2400" dirty="0">
                <a:latin typeface="+mn-lt"/>
              </a:rPr>
              <a:t>Pattern mining and clustering time: 10 hours</a:t>
            </a:r>
          </a:p>
          <a:p>
            <a:r>
              <a:rPr lang="en-US" sz="2400" dirty="0">
                <a:latin typeface="+mn-lt"/>
              </a:rPr>
              <a:t>Developer manually investigate the clusters (top-400)</a:t>
            </a:r>
          </a:p>
          <a:p>
            <a:r>
              <a:rPr lang="en-US" sz="2400" dirty="0">
                <a:latin typeface="+mn-lt"/>
              </a:rPr>
              <a:t>Eight hours -&gt; detect 12 highly impactful performance bugs</a:t>
            </a:r>
          </a:p>
          <a:p>
            <a:endParaRPr lang="en-US" sz="2400" dirty="0">
              <a:latin typeface="+mn-lt"/>
            </a:endParaRPr>
          </a:p>
        </p:txBody>
      </p:sp>
      <p:sp>
        <p:nvSpPr>
          <p:cNvPr id="5" name="Slide Number Placeholder 4">
            <a:extLst>
              <a:ext uri="{FF2B5EF4-FFF2-40B4-BE49-F238E27FC236}">
                <a16:creationId xmlns:a16="http://schemas.microsoft.com/office/drawing/2014/main" id="{C802DD05-6ADF-4A0F-AB9E-180AC5B69A3D}"/>
              </a:ext>
            </a:extLst>
          </p:cNvPr>
          <p:cNvSpPr>
            <a:spLocks noGrp="1"/>
          </p:cNvSpPr>
          <p:nvPr>
            <p:ph type="sldNum" sz="quarter" idx="12"/>
          </p:nvPr>
        </p:nvSpPr>
        <p:spPr/>
        <p:txBody>
          <a:bodyPr/>
          <a:lstStyle/>
          <a:p>
            <a:pPr>
              <a:defRPr/>
            </a:pPr>
            <a:fld id="{E9BA65DE-8EA3-4C05-839A-995644E452AF}" type="slidenum">
              <a:rPr lang="en-US" smtClean="0"/>
              <a:pPr>
                <a:defRPr/>
              </a:pPr>
              <a:t>55</a:t>
            </a:fld>
            <a:endParaRPr lang="en-US"/>
          </a:p>
        </p:txBody>
      </p:sp>
    </p:spTree>
    <p:extLst>
      <p:ext uri="{BB962C8B-B14F-4D97-AF65-F5344CB8AC3E}">
        <p14:creationId xmlns:p14="http://schemas.microsoft.com/office/powerpoint/2010/main" val="938043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B72C2A89-9A0C-3840-9EDD-BAF2372D5F54}"/>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0" name="TextBox 29">
            <a:extLst>
              <a:ext uri="{FF2B5EF4-FFF2-40B4-BE49-F238E27FC236}">
                <a16:creationId xmlns:a16="http://schemas.microsoft.com/office/drawing/2014/main" id="{B3C0BBCC-F52E-F642-8FB6-0B4B13A377F4}"/>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2" name="TextBox 31">
            <a:extLst>
              <a:ext uri="{FF2B5EF4-FFF2-40B4-BE49-F238E27FC236}">
                <a16:creationId xmlns:a16="http://schemas.microsoft.com/office/drawing/2014/main" id="{4864A159-5384-D54F-BE22-91819144CD98}"/>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B362061E-9AEB-FE47-9160-BEBE10F5B464}"/>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
        <p:nvSpPr>
          <p:cNvPr id="2" name="TextBox 1">
            <a:extLst>
              <a:ext uri="{FF2B5EF4-FFF2-40B4-BE49-F238E27FC236}">
                <a16:creationId xmlns:a16="http://schemas.microsoft.com/office/drawing/2014/main" id="{D1EA7EA7-1FDA-8759-98FA-BFDE05450BDB}"/>
              </a:ext>
            </a:extLst>
          </p:cNvPr>
          <p:cNvSpPr txBox="1"/>
          <p:nvPr/>
        </p:nvSpPr>
        <p:spPr>
          <a:xfrm>
            <a:off x="1827949" y="6132952"/>
            <a:ext cx="25600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Generating Monitoring code </a:t>
            </a:r>
            <a:r>
              <a:rPr lang="en-US" b="1" dirty="0">
                <a:solidFill>
                  <a:srgbClr val="FF0000"/>
                </a:solidFill>
                <a:latin typeface="Gill Sans" panose="020B0502020104020203" pitchFamily="34" charset="-79"/>
                <a:cs typeface="Gill Sans" panose="020B0502020104020203" pitchFamily="34" charset="-79"/>
              </a:rPr>
              <a:t>right</a:t>
            </a:r>
            <a:endPar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endParaRPr>
          </a:p>
        </p:txBody>
      </p:sp>
      <p:sp>
        <p:nvSpPr>
          <p:cNvPr id="3" name="TextBox 2">
            <a:extLst>
              <a:ext uri="{FF2B5EF4-FFF2-40B4-BE49-F238E27FC236}">
                <a16:creationId xmlns:a16="http://schemas.microsoft.com/office/drawing/2014/main" id="{B52C7D33-1C3B-7381-50C8-F6C518C5146E}"/>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Using Monitoring data right</a:t>
            </a:r>
          </a:p>
        </p:txBody>
      </p:sp>
    </p:spTree>
    <p:extLst>
      <p:ext uri="{BB962C8B-B14F-4D97-AF65-F5344CB8AC3E}">
        <p14:creationId xmlns:p14="http://schemas.microsoft.com/office/powerpoint/2010/main" val="2470841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81C0-6733-4D63-9DCB-EAEF877A96EA}"/>
              </a:ext>
            </a:extLst>
          </p:cNvPr>
          <p:cNvSpPr>
            <a:spLocks noGrp="1"/>
          </p:cNvSpPr>
          <p:nvPr>
            <p:ph type="title"/>
          </p:nvPr>
        </p:nvSpPr>
        <p:spPr/>
        <p:txBody>
          <a:bodyPr/>
          <a:lstStyle/>
          <a:p>
            <a:r>
              <a:rPr lang="en-US" b="0" i="0" dirty="0">
                <a:solidFill>
                  <a:schemeClr val="bg1"/>
                </a:solidFill>
                <a:effectLst/>
                <a:latin typeface="arial" panose="020B0604020202020204" pitchFamily="34" charset="0"/>
              </a:rPr>
              <a:t>Anomaly detection</a:t>
            </a:r>
            <a:endParaRPr lang="LID4096" dirty="0">
              <a:solidFill>
                <a:schemeClr val="bg1"/>
              </a:solidFill>
            </a:endParaRPr>
          </a:p>
        </p:txBody>
      </p:sp>
      <p:sp>
        <p:nvSpPr>
          <p:cNvPr id="3" name="Content Placeholder 2">
            <a:extLst>
              <a:ext uri="{FF2B5EF4-FFF2-40B4-BE49-F238E27FC236}">
                <a16:creationId xmlns:a16="http://schemas.microsoft.com/office/drawing/2014/main" id="{DCEFEA02-F6AA-4C3E-A1F6-0E631E9CE0F4}"/>
              </a:ext>
            </a:extLst>
          </p:cNvPr>
          <p:cNvSpPr>
            <a:spLocks noGrp="1"/>
          </p:cNvSpPr>
          <p:nvPr>
            <p:ph idx="1"/>
          </p:nvPr>
        </p:nvSpPr>
        <p:spPr/>
        <p:txBody>
          <a:bodyPr/>
          <a:lstStyle/>
          <a:p>
            <a:r>
              <a:rPr lang="en-US" b="0" i="0" dirty="0">
                <a:solidFill>
                  <a:srgbClr val="202124"/>
                </a:solidFill>
                <a:effectLst/>
                <a:latin typeface="arial" panose="020B0604020202020204" pitchFamily="34" charset="0"/>
              </a:rPr>
              <a:t>Anomaly detection (aka outlier analysis) is </a:t>
            </a:r>
            <a:r>
              <a:rPr lang="en-US" b="1" i="0" dirty="0">
                <a:solidFill>
                  <a:srgbClr val="202124"/>
                </a:solidFill>
                <a:effectLst/>
                <a:latin typeface="arial" panose="020B0604020202020204" pitchFamily="34" charset="0"/>
              </a:rPr>
              <a:t>a step in data mining that identifies data points, events, and/or observations that deviate from a dataset's normal behavior</a:t>
            </a:r>
            <a:r>
              <a:rPr lang="en-US" b="0" i="0" dirty="0">
                <a:solidFill>
                  <a:srgbClr val="202124"/>
                </a:solidFill>
                <a:effectLst/>
                <a:latin typeface="arial" panose="020B0604020202020204" pitchFamily="34" charset="0"/>
              </a:rPr>
              <a:t>. </a:t>
            </a:r>
            <a:endParaRPr lang="LID4096" dirty="0"/>
          </a:p>
        </p:txBody>
      </p:sp>
      <p:sp>
        <p:nvSpPr>
          <p:cNvPr id="4" name="Slide Number Placeholder 3">
            <a:extLst>
              <a:ext uri="{FF2B5EF4-FFF2-40B4-BE49-F238E27FC236}">
                <a16:creationId xmlns:a16="http://schemas.microsoft.com/office/drawing/2014/main" id="{97A12AA6-7A4E-4A55-808F-AE2E9452FFA6}"/>
              </a:ext>
            </a:extLst>
          </p:cNvPr>
          <p:cNvSpPr>
            <a:spLocks noGrp="1"/>
          </p:cNvSpPr>
          <p:nvPr>
            <p:ph type="sldNum" sz="quarter" idx="12"/>
          </p:nvPr>
        </p:nvSpPr>
        <p:spPr/>
        <p:txBody>
          <a:bodyPr/>
          <a:lstStyle/>
          <a:p>
            <a:fld id="{16D6CE68-A2D0-4148-AD8B-3294DC4CB750}" type="slidenum">
              <a:rPr lang="en-US" smtClean="0"/>
              <a:t>57</a:t>
            </a:fld>
            <a:endParaRPr lang="en-US" dirty="0"/>
          </a:p>
        </p:txBody>
      </p:sp>
      <p:pic>
        <p:nvPicPr>
          <p:cNvPr id="1026" name="Picture 2" descr="Unsupervised Real-Time Anomaly Detection for Streaming Data">
            <a:extLst>
              <a:ext uri="{FF2B5EF4-FFF2-40B4-BE49-F238E27FC236}">
                <a16:creationId xmlns:a16="http://schemas.microsoft.com/office/drawing/2014/main" id="{8835761D-1C13-488B-B2B7-95E3D73CE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1" y="3628132"/>
            <a:ext cx="4631175" cy="2330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omaly Detection Definition | DeepAI">
            <a:extLst>
              <a:ext uri="{FF2B5EF4-FFF2-40B4-BE49-F238E27FC236}">
                <a16:creationId xmlns:a16="http://schemas.microsoft.com/office/drawing/2014/main" id="{2A786C55-C3B1-4285-8146-FDC11E1C8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379" y="3908393"/>
            <a:ext cx="3977927" cy="191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5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normAutofit/>
          </a:bodyPr>
          <a:lstStyle/>
          <a:p>
            <a:r>
              <a:rPr lang="en-CA" sz="4000" b="1" dirty="0">
                <a:solidFill>
                  <a:schemeClr val="bg1"/>
                </a:solidFill>
                <a:effectLst>
                  <a:outerShdw blurRad="50800" dist="38100" dir="2700000" algn="tl" rotWithShape="0">
                    <a:prstClr val="black">
                      <a:alpha val="40000"/>
                    </a:prstClr>
                  </a:outerShdw>
                </a:effectLst>
              </a:rPr>
              <a:t>Automated Functional Analysis</a:t>
            </a:r>
            <a:endParaRPr lang="en-US" sz="3200" dirty="0">
              <a:solidFill>
                <a:schemeClr val="bg1"/>
              </a:solidFill>
            </a:endParaRPr>
          </a:p>
        </p:txBody>
      </p:sp>
      <p:sp>
        <p:nvSpPr>
          <p:cNvPr id="8195" name="Rectangle 3"/>
          <p:cNvSpPr>
            <a:spLocks noGrp="1" noChangeArrowheads="1"/>
          </p:cNvSpPr>
          <p:nvPr>
            <p:ph type="body" idx="4294967295"/>
          </p:nvPr>
        </p:nvSpPr>
        <p:spPr>
          <a:xfrm>
            <a:off x="362413" y="1551793"/>
            <a:ext cx="8229600" cy="4525963"/>
          </a:xfrm>
        </p:spPr>
        <p:txBody>
          <a:bodyPr/>
          <a:lstStyle/>
          <a:p>
            <a:pPr eaLnBrk="1" hangingPunct="1"/>
            <a:r>
              <a:rPr lang="en-US" b="1" dirty="0">
                <a:solidFill>
                  <a:schemeClr val="tx2"/>
                </a:solidFill>
                <a:latin typeface="Times" pitchFamily="18" charset="0"/>
              </a:rPr>
              <a:t>(E2, E3) are always together:</a:t>
            </a:r>
          </a:p>
          <a:p>
            <a:pPr lvl="1" eaLnBrk="1" hangingPunct="1"/>
            <a:r>
              <a:rPr lang="en-US" dirty="0">
                <a:latin typeface="Times" pitchFamily="18" charset="0"/>
              </a:rPr>
              <a:t>(</a:t>
            </a:r>
            <a:r>
              <a:rPr lang="en-US" dirty="0" err="1">
                <a:latin typeface="Times" pitchFamily="18" charset="0"/>
              </a:rPr>
              <a:t>acquire_lock</a:t>
            </a:r>
            <a:r>
              <a:rPr lang="en-US" dirty="0">
                <a:latin typeface="Times" pitchFamily="18" charset="0"/>
              </a:rPr>
              <a:t>, </a:t>
            </a:r>
            <a:r>
              <a:rPr lang="en-US" dirty="0" err="1">
                <a:latin typeface="Times" pitchFamily="18" charset="0"/>
              </a:rPr>
              <a:t>release_lock</a:t>
            </a:r>
            <a:r>
              <a:rPr lang="en-US" dirty="0">
                <a:latin typeface="Times" pitchFamily="18" charset="0"/>
              </a:rPr>
              <a:t>)</a:t>
            </a:r>
          </a:p>
          <a:p>
            <a:pPr lvl="1" eaLnBrk="1" hangingPunct="1"/>
            <a:r>
              <a:rPr lang="en-US" dirty="0">
                <a:latin typeface="Times" pitchFamily="18" charset="0"/>
              </a:rPr>
              <a:t>(</a:t>
            </a:r>
            <a:r>
              <a:rPr lang="en-US" dirty="0" err="1">
                <a:latin typeface="Times" pitchFamily="18" charset="0"/>
              </a:rPr>
              <a:t>open_inbox</a:t>
            </a:r>
            <a:r>
              <a:rPr lang="en-US" dirty="0">
                <a:latin typeface="Times" pitchFamily="18" charset="0"/>
              </a:rPr>
              <a:t>, </a:t>
            </a:r>
            <a:r>
              <a:rPr lang="en-US" dirty="0" err="1">
                <a:latin typeface="Times" pitchFamily="18" charset="0"/>
              </a:rPr>
              <a:t>close_inbox</a:t>
            </a:r>
            <a:r>
              <a:rPr lang="en-US" dirty="0">
                <a:latin typeface="Times" pitchFamily="18" charset="0"/>
              </a:rPr>
              <a:t>) </a:t>
            </a:r>
          </a:p>
          <a:p>
            <a:r>
              <a:rPr lang="en-US" b="1" dirty="0">
                <a:solidFill>
                  <a:schemeClr val="tx2"/>
                </a:solidFill>
                <a:latin typeface="Times" pitchFamily="18" charset="0"/>
              </a:rPr>
              <a:t>If we see (E2, E6) this might be a problem</a:t>
            </a:r>
          </a:p>
          <a:p>
            <a:pPr lvl="1" eaLnBrk="1" hangingPunct="1"/>
            <a:endParaRPr lang="en-US" dirty="0">
              <a:latin typeface="Times" pitchFamily="18" charset="0"/>
            </a:endParaRPr>
          </a:p>
        </p:txBody>
      </p:sp>
      <p:sp>
        <p:nvSpPr>
          <p:cNvPr id="8" name="Flowchart: Connector 7"/>
          <p:cNvSpPr>
            <a:spLocks noChangeArrowheads="1"/>
          </p:cNvSpPr>
          <p:nvPr/>
        </p:nvSpPr>
        <p:spPr bwMode="auto">
          <a:xfrm>
            <a:off x="2286000" y="3657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E1</a:t>
            </a:r>
          </a:p>
        </p:txBody>
      </p:sp>
      <p:sp>
        <p:nvSpPr>
          <p:cNvPr id="9" name="Flowchart: Connector 8"/>
          <p:cNvSpPr>
            <a:spLocks noChangeArrowheads="1"/>
          </p:cNvSpPr>
          <p:nvPr/>
        </p:nvSpPr>
        <p:spPr bwMode="auto">
          <a:xfrm>
            <a:off x="3565525" y="3657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E2</a:t>
            </a:r>
          </a:p>
        </p:txBody>
      </p:sp>
      <p:sp>
        <p:nvSpPr>
          <p:cNvPr id="12" name="Right Arrow 11"/>
          <p:cNvSpPr>
            <a:spLocks noChangeArrowheads="1"/>
          </p:cNvSpPr>
          <p:nvPr/>
        </p:nvSpPr>
        <p:spPr bwMode="auto">
          <a:xfrm>
            <a:off x="2895600" y="3840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15" name="Flowchart: Connector 14"/>
          <p:cNvSpPr>
            <a:spLocks noChangeArrowheads="1"/>
          </p:cNvSpPr>
          <p:nvPr/>
        </p:nvSpPr>
        <p:spPr bwMode="auto">
          <a:xfrm>
            <a:off x="4846638" y="3657600"/>
            <a:ext cx="547687"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E3</a:t>
            </a:r>
          </a:p>
        </p:txBody>
      </p:sp>
      <p:sp>
        <p:nvSpPr>
          <p:cNvPr id="16" name="Right Arrow 15"/>
          <p:cNvSpPr>
            <a:spLocks noChangeArrowheads="1"/>
          </p:cNvSpPr>
          <p:nvPr/>
        </p:nvSpPr>
        <p:spPr bwMode="auto">
          <a:xfrm>
            <a:off x="4175125" y="3840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17" name="Flowchart: Connector 16"/>
          <p:cNvSpPr>
            <a:spLocks noChangeArrowheads="1"/>
          </p:cNvSpPr>
          <p:nvPr/>
        </p:nvSpPr>
        <p:spPr bwMode="auto">
          <a:xfrm>
            <a:off x="6126163" y="3657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E4</a:t>
            </a:r>
          </a:p>
        </p:txBody>
      </p:sp>
      <p:sp>
        <p:nvSpPr>
          <p:cNvPr id="18" name="Right Arrow 17"/>
          <p:cNvSpPr>
            <a:spLocks noChangeArrowheads="1"/>
          </p:cNvSpPr>
          <p:nvPr/>
        </p:nvSpPr>
        <p:spPr bwMode="auto">
          <a:xfrm>
            <a:off x="5456238" y="3840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72" name="Flowchart: Connector 71"/>
          <p:cNvSpPr>
            <a:spLocks noChangeArrowheads="1"/>
          </p:cNvSpPr>
          <p:nvPr/>
        </p:nvSpPr>
        <p:spPr bwMode="auto">
          <a:xfrm>
            <a:off x="2286000" y="4419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E1</a:t>
            </a:r>
          </a:p>
        </p:txBody>
      </p:sp>
      <p:sp>
        <p:nvSpPr>
          <p:cNvPr id="73" name="Flowchart: Connector 72"/>
          <p:cNvSpPr>
            <a:spLocks noChangeArrowheads="1"/>
          </p:cNvSpPr>
          <p:nvPr/>
        </p:nvSpPr>
        <p:spPr bwMode="auto">
          <a:xfrm>
            <a:off x="3565525" y="4419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E2</a:t>
            </a:r>
          </a:p>
        </p:txBody>
      </p:sp>
      <p:sp>
        <p:nvSpPr>
          <p:cNvPr id="74" name="Right Arrow 73"/>
          <p:cNvSpPr>
            <a:spLocks noChangeArrowheads="1"/>
          </p:cNvSpPr>
          <p:nvPr/>
        </p:nvSpPr>
        <p:spPr bwMode="auto">
          <a:xfrm>
            <a:off x="2895600" y="4602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75" name="Flowchart: Connector 74"/>
          <p:cNvSpPr>
            <a:spLocks noChangeArrowheads="1"/>
          </p:cNvSpPr>
          <p:nvPr/>
        </p:nvSpPr>
        <p:spPr bwMode="auto">
          <a:xfrm>
            <a:off x="4846638" y="4419600"/>
            <a:ext cx="547687"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E3</a:t>
            </a:r>
          </a:p>
        </p:txBody>
      </p:sp>
      <p:sp>
        <p:nvSpPr>
          <p:cNvPr id="76" name="Right Arrow 75"/>
          <p:cNvSpPr>
            <a:spLocks noChangeArrowheads="1"/>
          </p:cNvSpPr>
          <p:nvPr/>
        </p:nvSpPr>
        <p:spPr bwMode="auto">
          <a:xfrm>
            <a:off x="4175125" y="4602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77" name="Flowchart: Connector 76"/>
          <p:cNvSpPr>
            <a:spLocks noChangeArrowheads="1"/>
          </p:cNvSpPr>
          <p:nvPr/>
        </p:nvSpPr>
        <p:spPr bwMode="auto">
          <a:xfrm>
            <a:off x="6126163" y="4419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E4</a:t>
            </a:r>
          </a:p>
        </p:txBody>
      </p:sp>
      <p:sp>
        <p:nvSpPr>
          <p:cNvPr id="78" name="Right Arrow 77"/>
          <p:cNvSpPr>
            <a:spLocks noChangeArrowheads="1"/>
          </p:cNvSpPr>
          <p:nvPr/>
        </p:nvSpPr>
        <p:spPr bwMode="auto">
          <a:xfrm>
            <a:off x="5456238" y="4602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79" name="Flowchart: Connector 78"/>
          <p:cNvSpPr>
            <a:spLocks noChangeArrowheads="1"/>
          </p:cNvSpPr>
          <p:nvPr/>
        </p:nvSpPr>
        <p:spPr bwMode="auto">
          <a:xfrm>
            <a:off x="2286000" y="5181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E1</a:t>
            </a:r>
          </a:p>
        </p:txBody>
      </p:sp>
      <p:sp>
        <p:nvSpPr>
          <p:cNvPr id="80" name="Flowchart: Connector 79"/>
          <p:cNvSpPr>
            <a:spLocks noChangeArrowheads="1"/>
          </p:cNvSpPr>
          <p:nvPr/>
        </p:nvSpPr>
        <p:spPr bwMode="auto">
          <a:xfrm>
            <a:off x="3565525" y="5181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E2</a:t>
            </a:r>
          </a:p>
        </p:txBody>
      </p:sp>
      <p:sp>
        <p:nvSpPr>
          <p:cNvPr id="81" name="Right Arrow 80"/>
          <p:cNvSpPr>
            <a:spLocks noChangeArrowheads="1"/>
          </p:cNvSpPr>
          <p:nvPr/>
        </p:nvSpPr>
        <p:spPr bwMode="auto">
          <a:xfrm>
            <a:off x="2895600" y="5364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82" name="Flowchart: Connector 81"/>
          <p:cNvSpPr>
            <a:spLocks noChangeArrowheads="1"/>
          </p:cNvSpPr>
          <p:nvPr/>
        </p:nvSpPr>
        <p:spPr bwMode="auto">
          <a:xfrm>
            <a:off x="4846638" y="5181600"/>
            <a:ext cx="547687"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E3</a:t>
            </a:r>
          </a:p>
        </p:txBody>
      </p:sp>
      <p:sp>
        <p:nvSpPr>
          <p:cNvPr id="83" name="Right Arrow 82"/>
          <p:cNvSpPr>
            <a:spLocks noChangeArrowheads="1"/>
          </p:cNvSpPr>
          <p:nvPr/>
        </p:nvSpPr>
        <p:spPr bwMode="auto">
          <a:xfrm>
            <a:off x="4175125" y="5364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84" name="Flowchart: Connector 83"/>
          <p:cNvSpPr>
            <a:spLocks noChangeArrowheads="1"/>
          </p:cNvSpPr>
          <p:nvPr/>
        </p:nvSpPr>
        <p:spPr bwMode="auto">
          <a:xfrm>
            <a:off x="6126163" y="5181600"/>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E4</a:t>
            </a:r>
          </a:p>
        </p:txBody>
      </p:sp>
      <p:sp>
        <p:nvSpPr>
          <p:cNvPr id="85" name="Right Arrow 84"/>
          <p:cNvSpPr>
            <a:spLocks noChangeArrowheads="1"/>
          </p:cNvSpPr>
          <p:nvPr/>
        </p:nvSpPr>
        <p:spPr bwMode="auto">
          <a:xfrm>
            <a:off x="5456238" y="5364163"/>
            <a:ext cx="609600" cy="182562"/>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86" name="Flowchart: Connector 85"/>
          <p:cNvSpPr>
            <a:spLocks noChangeArrowheads="1"/>
          </p:cNvSpPr>
          <p:nvPr/>
        </p:nvSpPr>
        <p:spPr bwMode="auto">
          <a:xfrm>
            <a:off x="2286000" y="6003925"/>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E1</a:t>
            </a:r>
          </a:p>
        </p:txBody>
      </p:sp>
      <p:sp>
        <p:nvSpPr>
          <p:cNvPr id="87" name="Flowchart: Connector 86"/>
          <p:cNvSpPr>
            <a:spLocks noChangeArrowheads="1"/>
          </p:cNvSpPr>
          <p:nvPr/>
        </p:nvSpPr>
        <p:spPr bwMode="auto">
          <a:xfrm>
            <a:off x="3565525" y="6003925"/>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E2</a:t>
            </a:r>
          </a:p>
        </p:txBody>
      </p:sp>
      <p:sp>
        <p:nvSpPr>
          <p:cNvPr id="88" name="Right Arrow 87"/>
          <p:cNvSpPr>
            <a:spLocks noChangeArrowheads="1"/>
          </p:cNvSpPr>
          <p:nvPr/>
        </p:nvSpPr>
        <p:spPr bwMode="auto">
          <a:xfrm>
            <a:off x="2895600" y="6188075"/>
            <a:ext cx="609600" cy="182563"/>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89" name="Flowchart: Connector 88"/>
          <p:cNvSpPr>
            <a:spLocks noChangeArrowheads="1"/>
          </p:cNvSpPr>
          <p:nvPr/>
        </p:nvSpPr>
        <p:spPr bwMode="auto">
          <a:xfrm>
            <a:off x="4846638" y="6003925"/>
            <a:ext cx="547687" cy="549275"/>
          </a:xfrm>
          <a:prstGeom prst="flowChartConnector">
            <a:avLst/>
          </a:prstGeom>
          <a:solidFill>
            <a:srgbClr val="FF0000"/>
          </a:solidFill>
          <a:ln w="55000" cmpd="thickThin" algn="ctr">
            <a:solidFill>
              <a:schemeClr val="tx2"/>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Book Antiqua" pitchFamily="18" charset="0"/>
                <a:ea typeface="+mn-ea"/>
                <a:cs typeface="+mn-cs"/>
              </a:rPr>
              <a:t>E6</a:t>
            </a:r>
          </a:p>
        </p:txBody>
      </p:sp>
      <p:sp>
        <p:nvSpPr>
          <p:cNvPr id="90" name="Right Arrow 89"/>
          <p:cNvSpPr>
            <a:spLocks noChangeArrowheads="1"/>
          </p:cNvSpPr>
          <p:nvPr/>
        </p:nvSpPr>
        <p:spPr bwMode="auto">
          <a:xfrm>
            <a:off x="4175125" y="6188075"/>
            <a:ext cx="609600" cy="182563"/>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91" name="Flowchart: Connector 90"/>
          <p:cNvSpPr>
            <a:spLocks noChangeArrowheads="1"/>
          </p:cNvSpPr>
          <p:nvPr/>
        </p:nvSpPr>
        <p:spPr bwMode="auto">
          <a:xfrm>
            <a:off x="6126163" y="6003925"/>
            <a:ext cx="549275" cy="549275"/>
          </a:xfrm>
          <a:prstGeom prst="flowChartConnector">
            <a:avLst/>
          </a:prstGeom>
          <a:solidFill>
            <a:schemeClr val="tx2"/>
          </a:solidFill>
          <a:ln w="55000" cmpd="thickThin" algn="ctr">
            <a:solidFill>
              <a:schemeClr val="accent1">
                <a:lumMod val="60000"/>
                <a:lumOff val="40000"/>
              </a:schemeClr>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Book Antiqua" pitchFamily="18" charset="0"/>
                <a:ea typeface="+mn-ea"/>
                <a:cs typeface="+mn-cs"/>
              </a:rPr>
              <a:t>E4</a:t>
            </a:r>
          </a:p>
        </p:txBody>
      </p:sp>
      <p:sp>
        <p:nvSpPr>
          <p:cNvPr id="92" name="Right Arrow 91"/>
          <p:cNvSpPr>
            <a:spLocks noChangeArrowheads="1"/>
          </p:cNvSpPr>
          <p:nvPr/>
        </p:nvSpPr>
        <p:spPr bwMode="auto">
          <a:xfrm>
            <a:off x="5456238" y="6188075"/>
            <a:ext cx="609600" cy="182563"/>
          </a:xfrm>
          <a:prstGeom prst="rightArrow">
            <a:avLst>
              <a:gd name="adj1" fmla="val 50000"/>
              <a:gd name="adj2" fmla="val 49994"/>
            </a:avLst>
          </a:prstGeom>
          <a:solidFill>
            <a:schemeClr val="tx2"/>
          </a:solidFill>
          <a:ln w="55000" cmpd="thickThin" algn="ctr">
            <a:solidFill>
              <a:schemeClr val="accent1">
                <a:lumMod val="60000"/>
                <a:lumOff val="4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Book Antiqua" pitchFamily="18" charset="0"/>
              <a:ea typeface="SimSun" pitchFamily="2" charset="-122"/>
              <a:cs typeface="+mn-cs"/>
            </a:endParaRPr>
          </a:p>
        </p:txBody>
      </p:sp>
      <p:sp>
        <p:nvSpPr>
          <p:cNvPr id="35" name="TextBox 34">
            <a:extLst>
              <a:ext uri="{FF2B5EF4-FFF2-40B4-BE49-F238E27FC236}">
                <a16:creationId xmlns:a16="http://schemas.microsoft.com/office/drawing/2014/main" id="{816B17A1-71D9-F04A-B3E0-CD19BBED0374}"/>
              </a:ext>
            </a:extLst>
          </p:cNvPr>
          <p:cNvSpPr txBox="1"/>
          <p:nvPr/>
        </p:nvSpPr>
        <p:spPr>
          <a:xfrm>
            <a:off x="0" y="6488667"/>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08]</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58FB14-380B-4257-AD73-EBBB8540683F}"/>
                  </a:ext>
                </a:extLst>
              </p14:cNvPr>
              <p14:cNvContentPartPr/>
              <p14:nvPr/>
            </p14:nvContentPartPr>
            <p14:xfrm>
              <a:off x="3451098" y="3355514"/>
              <a:ext cx="2321280" cy="2481120"/>
            </p14:xfrm>
          </p:contentPart>
        </mc:Choice>
        <mc:Fallback xmlns="">
          <p:pic>
            <p:nvPicPr>
              <p:cNvPr id="2" name="Ink 1">
                <a:extLst>
                  <a:ext uri="{FF2B5EF4-FFF2-40B4-BE49-F238E27FC236}">
                    <a16:creationId xmlns:a16="http://schemas.microsoft.com/office/drawing/2014/main" id="{6C58FB14-380B-4257-AD73-EBBB8540683F}"/>
                  </a:ext>
                </a:extLst>
              </p:cNvPr>
              <p:cNvPicPr/>
              <p:nvPr/>
            </p:nvPicPr>
            <p:blipFill>
              <a:blip r:embed="rId4"/>
              <a:stretch>
                <a:fillRect/>
              </a:stretch>
            </p:blipFill>
            <p:spPr>
              <a:xfrm>
                <a:off x="3415098" y="3319514"/>
                <a:ext cx="2392920" cy="2552760"/>
              </a:xfrm>
              <a:prstGeom prst="rect">
                <a:avLst/>
              </a:prstGeom>
            </p:spPr>
          </p:pic>
        </mc:Fallback>
      </mc:AlternateContent>
    </p:spTree>
    <p:extLst>
      <p:ext uri="{BB962C8B-B14F-4D97-AF65-F5344CB8AC3E}">
        <p14:creationId xmlns:p14="http://schemas.microsoft.com/office/powerpoint/2010/main" val="364511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P spid="91" grpId="0" animBg="1"/>
      <p:bldP spid="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miter lim="800000"/>
            <a:headEnd/>
            <a:tailEnd/>
          </a:ln>
        </p:spPr>
        <p:txBody>
          <a:bodyPr rtlCol="0">
            <a:normAutofit/>
          </a:bodyPr>
          <a:lstStyle/>
          <a:p>
            <a:pPr eaLnBrk="1" fontAlgn="auto" hangingPunct="1">
              <a:spcAft>
                <a:spcPts val="0"/>
              </a:spcAft>
              <a:defRPr/>
            </a:pPr>
            <a:r>
              <a:rPr lang="en-BZ" dirty="0"/>
              <a:t>Case study on Dell DVD Store</a:t>
            </a:r>
          </a:p>
        </p:txBody>
      </p:sp>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5730"/>
            <a:ext cx="9144000" cy="221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A3725749-F7EB-4F4A-8BB8-2A6F04FD24B1}"/>
              </a:ext>
            </a:extLst>
          </p:cNvPr>
          <p:cNvSpPr txBox="1"/>
          <p:nvPr/>
        </p:nvSpPr>
        <p:spPr>
          <a:xfrm>
            <a:off x="0" y="624659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08]</a:t>
            </a:r>
          </a:p>
        </p:txBody>
      </p:sp>
      <p:sp>
        <p:nvSpPr>
          <p:cNvPr id="3" name="Rectangle 2">
            <a:extLst>
              <a:ext uri="{FF2B5EF4-FFF2-40B4-BE49-F238E27FC236}">
                <a16:creationId xmlns:a16="http://schemas.microsoft.com/office/drawing/2014/main" id="{9BA7D081-0F1F-5342-A214-86A9B480D201}"/>
              </a:ext>
            </a:extLst>
          </p:cNvPr>
          <p:cNvSpPr/>
          <p:nvPr/>
        </p:nvSpPr>
        <p:spPr>
          <a:xfrm>
            <a:off x="12032" y="3066410"/>
            <a:ext cx="1215189" cy="132881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164FC91-5754-824B-9BA0-AB203F57148D}"/>
              </a:ext>
            </a:extLst>
          </p:cNvPr>
          <p:cNvSpPr/>
          <p:nvPr/>
        </p:nvSpPr>
        <p:spPr>
          <a:xfrm>
            <a:off x="1526409" y="4713315"/>
            <a:ext cx="6091181" cy="121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C00000"/>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99.99% </a:t>
            </a:r>
            <a:r>
              <a:rPr kumimoji="0" lang="en-CA" sz="28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reduction in viewed log 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with a precision of </a:t>
            </a:r>
            <a:r>
              <a:rPr kumimoji="0" lang="en-CA" sz="2800" b="1" i="0" u="none" strike="noStrike" kern="1200" cap="none" spc="0" normalizeH="0" baseline="0" noProof="0" dirty="0">
                <a:ln>
                  <a:noFill/>
                </a:ln>
                <a:solidFill>
                  <a:srgbClr val="C00000"/>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56-100%</a:t>
            </a:r>
          </a:p>
        </p:txBody>
      </p:sp>
      <p:grpSp>
        <p:nvGrpSpPr>
          <p:cNvPr id="9" name="Group 8">
            <a:extLst>
              <a:ext uri="{FF2B5EF4-FFF2-40B4-BE49-F238E27FC236}">
                <a16:creationId xmlns:a16="http://schemas.microsoft.com/office/drawing/2014/main" id="{A327D16D-E6BF-4AE8-FB93-1900A5753E56}"/>
              </a:ext>
            </a:extLst>
          </p:cNvPr>
          <p:cNvGrpSpPr/>
          <p:nvPr/>
        </p:nvGrpSpPr>
        <p:grpSpPr>
          <a:xfrm>
            <a:off x="2748365" y="2448485"/>
            <a:ext cx="1031400" cy="748800"/>
            <a:chOff x="2748365" y="2448485"/>
            <a:chExt cx="1031400" cy="7488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A5035F4-C0E9-9F3B-487A-C6D40DC7E93A}"/>
                    </a:ext>
                  </a:extLst>
                </p14:cNvPr>
                <p14:cNvContentPartPr/>
                <p14:nvPr/>
              </p14:nvContentPartPr>
              <p14:xfrm>
                <a:off x="2748365" y="2448485"/>
                <a:ext cx="695520" cy="748800"/>
              </p14:xfrm>
            </p:contentPart>
          </mc:Choice>
          <mc:Fallback xmlns="">
            <p:pic>
              <p:nvPicPr>
                <p:cNvPr id="6" name="Ink 5">
                  <a:extLst>
                    <a:ext uri="{FF2B5EF4-FFF2-40B4-BE49-F238E27FC236}">
                      <a16:creationId xmlns:a16="http://schemas.microsoft.com/office/drawing/2014/main" id="{CA5035F4-C0E9-9F3B-487A-C6D40DC7E93A}"/>
                    </a:ext>
                  </a:extLst>
                </p:cNvPr>
                <p:cNvPicPr/>
                <p:nvPr/>
              </p:nvPicPr>
              <p:blipFill>
                <a:blip r:embed="rId5"/>
                <a:stretch>
                  <a:fillRect/>
                </a:stretch>
              </p:blipFill>
              <p:spPr>
                <a:xfrm>
                  <a:off x="2685365" y="2385845"/>
                  <a:ext cx="82116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5310217-25C9-4789-10BE-B1204CEEB66E}"/>
                    </a:ext>
                  </a:extLst>
                </p14:cNvPr>
                <p14:cNvContentPartPr/>
                <p14:nvPr/>
              </p14:nvContentPartPr>
              <p14:xfrm>
                <a:off x="3480965" y="2466845"/>
                <a:ext cx="298800" cy="261000"/>
              </p14:xfrm>
            </p:contentPart>
          </mc:Choice>
          <mc:Fallback xmlns="">
            <p:pic>
              <p:nvPicPr>
                <p:cNvPr id="7" name="Ink 6">
                  <a:extLst>
                    <a:ext uri="{FF2B5EF4-FFF2-40B4-BE49-F238E27FC236}">
                      <a16:creationId xmlns:a16="http://schemas.microsoft.com/office/drawing/2014/main" id="{B5310217-25C9-4789-10BE-B1204CEEB66E}"/>
                    </a:ext>
                  </a:extLst>
                </p:cNvPr>
                <p:cNvPicPr/>
                <p:nvPr/>
              </p:nvPicPr>
              <p:blipFill>
                <a:blip r:embed="rId7"/>
                <a:stretch>
                  <a:fillRect/>
                </a:stretch>
              </p:blipFill>
              <p:spPr>
                <a:xfrm>
                  <a:off x="3418325" y="2404205"/>
                  <a:ext cx="424440" cy="386640"/>
                </a:xfrm>
                <a:prstGeom prst="rect">
                  <a:avLst/>
                </a:prstGeom>
              </p:spPr>
            </p:pic>
          </mc:Fallback>
        </mc:AlternateContent>
      </p:grpSp>
      <p:grpSp>
        <p:nvGrpSpPr>
          <p:cNvPr id="18" name="Group 17">
            <a:extLst>
              <a:ext uri="{FF2B5EF4-FFF2-40B4-BE49-F238E27FC236}">
                <a16:creationId xmlns:a16="http://schemas.microsoft.com/office/drawing/2014/main" id="{0254EC19-C3F0-3400-7B39-58EC4CCC78C7}"/>
              </a:ext>
            </a:extLst>
          </p:cNvPr>
          <p:cNvGrpSpPr/>
          <p:nvPr/>
        </p:nvGrpSpPr>
        <p:grpSpPr>
          <a:xfrm>
            <a:off x="2885525" y="3463325"/>
            <a:ext cx="679680" cy="257400"/>
            <a:chOff x="2885525" y="3463325"/>
            <a:chExt cx="679680" cy="25740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9DD32A4-05EC-287D-D87A-332BFF91A9A7}"/>
                    </a:ext>
                  </a:extLst>
                </p14:cNvPr>
                <p14:cNvContentPartPr/>
                <p14:nvPr/>
              </p14:nvContentPartPr>
              <p14:xfrm>
                <a:off x="3153725" y="3463325"/>
                <a:ext cx="75240" cy="12600"/>
              </p14:xfrm>
            </p:contentPart>
          </mc:Choice>
          <mc:Fallback xmlns="">
            <p:pic>
              <p:nvPicPr>
                <p:cNvPr id="10" name="Ink 9">
                  <a:extLst>
                    <a:ext uri="{FF2B5EF4-FFF2-40B4-BE49-F238E27FC236}">
                      <a16:creationId xmlns:a16="http://schemas.microsoft.com/office/drawing/2014/main" id="{39DD32A4-05EC-287D-D87A-332BFF91A9A7}"/>
                    </a:ext>
                  </a:extLst>
                </p:cNvPr>
                <p:cNvPicPr/>
                <p:nvPr/>
              </p:nvPicPr>
              <p:blipFill>
                <a:blip r:embed="rId9"/>
                <a:stretch>
                  <a:fillRect/>
                </a:stretch>
              </p:blipFill>
              <p:spPr>
                <a:xfrm>
                  <a:off x="3135725" y="3445685"/>
                  <a:ext cx="110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AFAC65A-ADA3-607A-1E77-4CC1FC0EEB1C}"/>
                    </a:ext>
                  </a:extLst>
                </p14:cNvPr>
                <p14:cNvContentPartPr/>
                <p14:nvPr/>
              </p14:nvContentPartPr>
              <p14:xfrm>
                <a:off x="2885525" y="3513725"/>
                <a:ext cx="489240" cy="207000"/>
              </p14:xfrm>
            </p:contentPart>
          </mc:Choice>
          <mc:Fallback xmlns="">
            <p:pic>
              <p:nvPicPr>
                <p:cNvPr id="11" name="Ink 10">
                  <a:extLst>
                    <a:ext uri="{FF2B5EF4-FFF2-40B4-BE49-F238E27FC236}">
                      <a16:creationId xmlns:a16="http://schemas.microsoft.com/office/drawing/2014/main" id="{DAFAC65A-ADA3-607A-1E77-4CC1FC0EEB1C}"/>
                    </a:ext>
                  </a:extLst>
                </p:cNvPr>
                <p:cNvPicPr/>
                <p:nvPr/>
              </p:nvPicPr>
              <p:blipFill>
                <a:blip r:embed="rId11"/>
                <a:stretch>
                  <a:fillRect/>
                </a:stretch>
              </p:blipFill>
              <p:spPr>
                <a:xfrm>
                  <a:off x="2867885" y="3495725"/>
                  <a:ext cx="5248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41DAE62-EDEE-EA83-0DB9-65DCFBA91842}"/>
                    </a:ext>
                  </a:extLst>
                </p14:cNvPr>
                <p14:cNvContentPartPr/>
                <p14:nvPr/>
              </p14:nvContentPartPr>
              <p14:xfrm>
                <a:off x="3408605" y="3527765"/>
                <a:ext cx="156600" cy="138600"/>
              </p14:xfrm>
            </p:contentPart>
          </mc:Choice>
          <mc:Fallback xmlns="">
            <p:pic>
              <p:nvPicPr>
                <p:cNvPr id="12" name="Ink 11">
                  <a:extLst>
                    <a:ext uri="{FF2B5EF4-FFF2-40B4-BE49-F238E27FC236}">
                      <a16:creationId xmlns:a16="http://schemas.microsoft.com/office/drawing/2014/main" id="{A41DAE62-EDEE-EA83-0DB9-65DCFBA91842}"/>
                    </a:ext>
                  </a:extLst>
                </p:cNvPr>
                <p:cNvPicPr/>
                <p:nvPr/>
              </p:nvPicPr>
              <p:blipFill>
                <a:blip r:embed="rId13"/>
                <a:stretch>
                  <a:fillRect/>
                </a:stretch>
              </p:blipFill>
              <p:spPr>
                <a:xfrm>
                  <a:off x="3390965" y="3509765"/>
                  <a:ext cx="192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BAB5E1A-F78A-F857-3603-77F3513CC8F3}"/>
                    </a:ext>
                  </a:extLst>
                </p14:cNvPr>
                <p14:cNvContentPartPr/>
                <p14:nvPr/>
              </p14:nvContentPartPr>
              <p14:xfrm>
                <a:off x="3460445" y="3498965"/>
                <a:ext cx="68760" cy="150840"/>
              </p14:xfrm>
            </p:contentPart>
          </mc:Choice>
          <mc:Fallback xmlns="">
            <p:pic>
              <p:nvPicPr>
                <p:cNvPr id="13" name="Ink 12">
                  <a:extLst>
                    <a:ext uri="{FF2B5EF4-FFF2-40B4-BE49-F238E27FC236}">
                      <a16:creationId xmlns:a16="http://schemas.microsoft.com/office/drawing/2014/main" id="{0BAB5E1A-F78A-F857-3603-77F3513CC8F3}"/>
                    </a:ext>
                  </a:extLst>
                </p:cNvPr>
                <p:cNvPicPr/>
                <p:nvPr/>
              </p:nvPicPr>
              <p:blipFill>
                <a:blip r:embed="rId15"/>
                <a:stretch>
                  <a:fillRect/>
                </a:stretch>
              </p:blipFill>
              <p:spPr>
                <a:xfrm>
                  <a:off x="3442805" y="3480965"/>
                  <a:ext cx="104400" cy="186480"/>
                </a:xfrm>
                <a:prstGeom prst="rect">
                  <a:avLst/>
                </a:prstGeom>
              </p:spPr>
            </p:pic>
          </mc:Fallback>
        </mc:AlternateContent>
      </p:grpSp>
      <p:grpSp>
        <p:nvGrpSpPr>
          <p:cNvPr id="17" name="Group 16">
            <a:extLst>
              <a:ext uri="{FF2B5EF4-FFF2-40B4-BE49-F238E27FC236}">
                <a16:creationId xmlns:a16="http://schemas.microsoft.com/office/drawing/2014/main" id="{21AC4E30-14C7-6722-3E40-98CFC50D2881}"/>
              </a:ext>
            </a:extLst>
          </p:cNvPr>
          <p:cNvGrpSpPr/>
          <p:nvPr/>
        </p:nvGrpSpPr>
        <p:grpSpPr>
          <a:xfrm>
            <a:off x="2871125" y="4106285"/>
            <a:ext cx="712080" cy="270720"/>
            <a:chOff x="2871125" y="4106285"/>
            <a:chExt cx="712080" cy="27072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799AE26A-78FE-5B67-2DB5-C5D9576D4A67}"/>
                    </a:ext>
                  </a:extLst>
                </p14:cNvPr>
                <p14:cNvContentPartPr/>
                <p14:nvPr/>
              </p14:nvContentPartPr>
              <p14:xfrm>
                <a:off x="2871125" y="4106285"/>
                <a:ext cx="477000" cy="270720"/>
              </p14:xfrm>
            </p:contentPart>
          </mc:Choice>
          <mc:Fallback xmlns="">
            <p:pic>
              <p:nvPicPr>
                <p:cNvPr id="14" name="Ink 13">
                  <a:extLst>
                    <a:ext uri="{FF2B5EF4-FFF2-40B4-BE49-F238E27FC236}">
                      <a16:creationId xmlns:a16="http://schemas.microsoft.com/office/drawing/2014/main" id="{799AE26A-78FE-5B67-2DB5-C5D9576D4A67}"/>
                    </a:ext>
                  </a:extLst>
                </p:cNvPr>
                <p:cNvPicPr/>
                <p:nvPr/>
              </p:nvPicPr>
              <p:blipFill>
                <a:blip r:embed="rId17"/>
                <a:stretch>
                  <a:fillRect/>
                </a:stretch>
              </p:blipFill>
              <p:spPr>
                <a:xfrm>
                  <a:off x="2853485" y="4088645"/>
                  <a:ext cx="5126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7540990-6042-9F38-CEB6-B9434EF69D45}"/>
                    </a:ext>
                  </a:extLst>
                </p14:cNvPr>
                <p14:cNvContentPartPr/>
                <p14:nvPr/>
              </p14:nvContentPartPr>
              <p14:xfrm>
                <a:off x="3412925" y="4211045"/>
                <a:ext cx="156600" cy="100800"/>
              </p14:xfrm>
            </p:contentPart>
          </mc:Choice>
          <mc:Fallback xmlns="">
            <p:pic>
              <p:nvPicPr>
                <p:cNvPr id="15" name="Ink 14">
                  <a:extLst>
                    <a:ext uri="{FF2B5EF4-FFF2-40B4-BE49-F238E27FC236}">
                      <a16:creationId xmlns:a16="http://schemas.microsoft.com/office/drawing/2014/main" id="{37540990-6042-9F38-CEB6-B9434EF69D45}"/>
                    </a:ext>
                  </a:extLst>
                </p:cNvPr>
                <p:cNvPicPr/>
                <p:nvPr/>
              </p:nvPicPr>
              <p:blipFill>
                <a:blip r:embed="rId19"/>
                <a:stretch>
                  <a:fillRect/>
                </a:stretch>
              </p:blipFill>
              <p:spPr>
                <a:xfrm>
                  <a:off x="3394925" y="4193405"/>
                  <a:ext cx="1922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AF578F81-E9EA-C4CE-44A3-3262E53EBD1D}"/>
                    </a:ext>
                  </a:extLst>
                </p14:cNvPr>
                <p14:cNvContentPartPr/>
                <p14:nvPr/>
              </p14:nvContentPartPr>
              <p14:xfrm>
                <a:off x="3411845" y="4114925"/>
                <a:ext cx="171360" cy="218160"/>
              </p14:xfrm>
            </p:contentPart>
          </mc:Choice>
          <mc:Fallback xmlns="">
            <p:pic>
              <p:nvPicPr>
                <p:cNvPr id="16" name="Ink 15">
                  <a:extLst>
                    <a:ext uri="{FF2B5EF4-FFF2-40B4-BE49-F238E27FC236}">
                      <a16:creationId xmlns:a16="http://schemas.microsoft.com/office/drawing/2014/main" id="{AF578F81-E9EA-C4CE-44A3-3262E53EBD1D}"/>
                    </a:ext>
                  </a:extLst>
                </p:cNvPr>
                <p:cNvPicPr/>
                <p:nvPr/>
              </p:nvPicPr>
              <p:blipFill>
                <a:blip r:embed="rId21"/>
                <a:stretch>
                  <a:fillRect/>
                </a:stretch>
              </p:blipFill>
              <p:spPr>
                <a:xfrm>
                  <a:off x="3394205" y="4096925"/>
                  <a:ext cx="207000" cy="253800"/>
                </a:xfrm>
                <a:prstGeom prst="rect">
                  <a:avLst/>
                </a:prstGeom>
              </p:spPr>
            </p:pic>
          </mc:Fallback>
        </mc:AlternateContent>
      </p:grpSp>
    </p:spTree>
    <p:extLst>
      <p:ext uri="{BB962C8B-B14F-4D97-AF65-F5344CB8AC3E}">
        <p14:creationId xmlns:p14="http://schemas.microsoft.com/office/powerpoint/2010/main" val="268216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CB0563-2DB6-EE46-BD7B-60D6D112215E}"/>
              </a:ext>
            </a:extLst>
          </p:cNvPr>
          <p:cNvSpPr>
            <a:spLocks noGrp="1"/>
          </p:cNvSpPr>
          <p:nvPr>
            <p:ph type="title"/>
          </p:nvPr>
        </p:nvSpPr>
        <p:spPr/>
        <p:txBody>
          <a:bodyPr/>
          <a:lstStyle/>
          <a:p>
            <a:r>
              <a:rPr lang="en-CA" b="0" dirty="0">
                <a:solidFill>
                  <a:schemeClr val="bg1"/>
                </a:solidFill>
              </a:rPr>
              <a:t>Increasing volume and complexity of monitoring data</a:t>
            </a:r>
            <a:endParaRPr lang="en-US" dirty="0">
              <a:solidFill>
                <a:schemeClr val="bg1"/>
              </a:solidFill>
            </a:endParaRPr>
          </a:p>
        </p:txBody>
      </p:sp>
      <p:sp>
        <p:nvSpPr>
          <p:cNvPr id="5" name="Slide Number Placeholder 4">
            <a:extLst>
              <a:ext uri="{FF2B5EF4-FFF2-40B4-BE49-F238E27FC236}">
                <a16:creationId xmlns:a16="http://schemas.microsoft.com/office/drawing/2014/main" id="{1107569F-74A6-AF47-A200-7B621F84CD9A}"/>
              </a:ext>
            </a:extLst>
          </p:cNvPr>
          <p:cNvSpPr>
            <a:spLocks noGrp="1"/>
          </p:cNvSpPr>
          <p:nvPr>
            <p:ph type="sldNum" sz="quarter" idx="12"/>
          </p:nvPr>
        </p:nvSpPr>
        <p:spPr/>
        <p:txBody>
          <a:bodyPr/>
          <a:lstStyle/>
          <a:p>
            <a:fld id="{16D6CE68-A2D0-4148-AD8B-3294DC4CB750}" type="slidenum">
              <a:rPr lang="en-US" smtClean="0"/>
              <a:t>6</a:t>
            </a:fld>
            <a:endParaRPr lang="en-US"/>
          </a:p>
        </p:txBody>
      </p:sp>
      <p:grpSp>
        <p:nvGrpSpPr>
          <p:cNvPr id="166" name="Group 165">
            <a:extLst>
              <a:ext uri="{FF2B5EF4-FFF2-40B4-BE49-F238E27FC236}">
                <a16:creationId xmlns:a16="http://schemas.microsoft.com/office/drawing/2014/main" id="{49DFB889-A321-4945-B37B-4F0143DA0E22}"/>
              </a:ext>
            </a:extLst>
          </p:cNvPr>
          <p:cNvGrpSpPr/>
          <p:nvPr/>
        </p:nvGrpSpPr>
        <p:grpSpPr>
          <a:xfrm>
            <a:off x="1539433" y="3193450"/>
            <a:ext cx="2253147" cy="1572414"/>
            <a:chOff x="1539433" y="3193450"/>
            <a:chExt cx="2253147" cy="1572414"/>
          </a:xfrm>
        </p:grpSpPr>
        <p:sp>
          <p:nvSpPr>
            <p:cNvPr id="14" name="Oval 13">
              <a:extLst>
                <a:ext uri="{FF2B5EF4-FFF2-40B4-BE49-F238E27FC236}">
                  <a16:creationId xmlns:a16="http://schemas.microsoft.com/office/drawing/2014/main" id="{41F5540F-283D-1245-99B6-BBA54B5BCB34}"/>
                </a:ext>
              </a:extLst>
            </p:cNvPr>
            <p:cNvSpPr/>
            <p:nvPr/>
          </p:nvSpPr>
          <p:spPr>
            <a:xfrm>
              <a:off x="2202076" y="364313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2E6CC09-D550-494C-8E96-D303FAFD9633}"/>
                </a:ext>
              </a:extLst>
            </p:cNvPr>
            <p:cNvSpPr/>
            <p:nvPr/>
          </p:nvSpPr>
          <p:spPr>
            <a:xfrm>
              <a:off x="2453825" y="35582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A170D34-FC0D-3848-AE0A-4D3795FC44DC}"/>
                </a:ext>
              </a:extLst>
            </p:cNvPr>
            <p:cNvSpPr/>
            <p:nvPr/>
          </p:nvSpPr>
          <p:spPr>
            <a:xfrm>
              <a:off x="2758641" y="39074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0B69B3-779F-1945-B355-04BF983C2606}"/>
                </a:ext>
              </a:extLst>
            </p:cNvPr>
            <p:cNvSpPr/>
            <p:nvPr/>
          </p:nvSpPr>
          <p:spPr>
            <a:xfrm>
              <a:off x="2911041" y="40598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A85958-F733-4044-AF49-90226A05A93E}"/>
                </a:ext>
              </a:extLst>
            </p:cNvPr>
            <p:cNvSpPr/>
            <p:nvPr/>
          </p:nvSpPr>
          <p:spPr>
            <a:xfrm>
              <a:off x="2094076" y="395078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52CB0F2-9B6F-364F-8227-14C2015D74F2}"/>
                </a:ext>
              </a:extLst>
            </p:cNvPr>
            <p:cNvSpPr/>
            <p:nvPr/>
          </p:nvSpPr>
          <p:spPr>
            <a:xfrm>
              <a:off x="2399825" y="39074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6998B2-CCA2-7041-B0E3-4694BCF0FF7F}"/>
                </a:ext>
              </a:extLst>
            </p:cNvPr>
            <p:cNvSpPr/>
            <p:nvPr/>
          </p:nvSpPr>
          <p:spPr>
            <a:xfrm>
              <a:off x="2374776" y="42026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337937-6CD7-6F42-80D0-422EA051B8FD}"/>
                </a:ext>
              </a:extLst>
            </p:cNvPr>
            <p:cNvSpPr/>
            <p:nvPr/>
          </p:nvSpPr>
          <p:spPr>
            <a:xfrm>
              <a:off x="2681386" y="431552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26FAA30-4897-D74E-A4EB-BBF2FF68EC5D}"/>
                </a:ext>
              </a:extLst>
            </p:cNvPr>
            <p:cNvSpPr/>
            <p:nvPr/>
          </p:nvSpPr>
          <p:spPr>
            <a:xfrm>
              <a:off x="3011355" y="333833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7881D5E-BC56-AD4B-AA14-C0243636C511}"/>
                </a:ext>
              </a:extLst>
            </p:cNvPr>
            <p:cNvSpPr/>
            <p:nvPr/>
          </p:nvSpPr>
          <p:spPr>
            <a:xfrm>
              <a:off x="3082259" y="373074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0A56C7-5121-C741-AD97-EEA787C00912}"/>
                </a:ext>
              </a:extLst>
            </p:cNvPr>
            <p:cNvSpPr/>
            <p:nvPr/>
          </p:nvSpPr>
          <p:spPr>
            <a:xfrm>
              <a:off x="3316155" y="364313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EE238B-8B54-BE42-A622-9DFB9BFE2426}"/>
                </a:ext>
              </a:extLst>
            </p:cNvPr>
            <p:cNvSpPr/>
            <p:nvPr/>
          </p:nvSpPr>
          <p:spPr>
            <a:xfrm>
              <a:off x="2635176" y="341162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13B2C61-C6B7-8A4B-BA02-2B6022092D2B}"/>
                </a:ext>
              </a:extLst>
            </p:cNvPr>
            <p:cNvSpPr/>
            <p:nvPr/>
          </p:nvSpPr>
          <p:spPr>
            <a:xfrm>
              <a:off x="2779888" y="346581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286762-A3DF-9B4B-AA15-9A449ACCDB76}"/>
                </a:ext>
              </a:extLst>
            </p:cNvPr>
            <p:cNvSpPr/>
            <p:nvPr/>
          </p:nvSpPr>
          <p:spPr>
            <a:xfrm>
              <a:off x="2795291" y="357460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551EC7-E325-0943-88A1-144CE0D422E3}"/>
                </a:ext>
              </a:extLst>
            </p:cNvPr>
            <p:cNvSpPr/>
            <p:nvPr/>
          </p:nvSpPr>
          <p:spPr>
            <a:xfrm>
              <a:off x="3182995" y="395538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6713F47-AEE0-ED49-9273-DD31F33C84C7}"/>
                </a:ext>
              </a:extLst>
            </p:cNvPr>
            <p:cNvSpPr/>
            <p:nvPr/>
          </p:nvSpPr>
          <p:spPr>
            <a:xfrm>
              <a:off x="3213926" y="379553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EC5D96-75A6-1D44-A9BF-D39B977A7C10}"/>
                </a:ext>
              </a:extLst>
            </p:cNvPr>
            <p:cNvSpPr/>
            <p:nvPr/>
          </p:nvSpPr>
          <p:spPr>
            <a:xfrm>
              <a:off x="2237278" y="435621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FE461C6-832C-2B40-B7CA-2F28E74B32B4}"/>
                </a:ext>
              </a:extLst>
            </p:cNvPr>
            <p:cNvSpPr/>
            <p:nvPr/>
          </p:nvSpPr>
          <p:spPr>
            <a:xfrm>
              <a:off x="2596625" y="455850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D66ED6B-19CA-C34B-8721-BA6096562472}"/>
                </a:ext>
              </a:extLst>
            </p:cNvPr>
            <p:cNvSpPr/>
            <p:nvPr/>
          </p:nvSpPr>
          <p:spPr>
            <a:xfrm>
              <a:off x="2166322" y="333158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5347168-E9DB-D040-978B-7044C35E06B2}"/>
                </a:ext>
              </a:extLst>
            </p:cNvPr>
            <p:cNvSpPr/>
            <p:nvPr/>
          </p:nvSpPr>
          <p:spPr>
            <a:xfrm>
              <a:off x="2635176" y="370319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7809E4F-FB01-C448-9DC6-6ACC8DECBEC4}"/>
                </a:ext>
              </a:extLst>
            </p:cNvPr>
            <p:cNvSpPr/>
            <p:nvPr/>
          </p:nvSpPr>
          <p:spPr>
            <a:xfrm>
              <a:off x="1986076" y="430192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C8F7653-5104-8147-832F-23C08FD8AE24}"/>
                </a:ext>
              </a:extLst>
            </p:cNvPr>
            <p:cNvSpPr/>
            <p:nvPr/>
          </p:nvSpPr>
          <p:spPr>
            <a:xfrm>
              <a:off x="2550307" y="416408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0FAA5DC-A19C-CA43-BDE4-5F1D75D8081D}"/>
                </a:ext>
              </a:extLst>
            </p:cNvPr>
            <p:cNvSpPr/>
            <p:nvPr/>
          </p:nvSpPr>
          <p:spPr>
            <a:xfrm>
              <a:off x="1954168" y="368753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9B445E9-9C73-9743-86A4-31C6135EFB81}"/>
                </a:ext>
              </a:extLst>
            </p:cNvPr>
            <p:cNvSpPr/>
            <p:nvPr/>
          </p:nvSpPr>
          <p:spPr>
            <a:xfrm>
              <a:off x="1873180" y="392620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231CEE1-3218-C84D-B3AB-9F07C7A866EC}"/>
                </a:ext>
              </a:extLst>
            </p:cNvPr>
            <p:cNvSpPr/>
            <p:nvPr/>
          </p:nvSpPr>
          <p:spPr>
            <a:xfrm>
              <a:off x="3094290" y="418044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3BAFCB-E1BC-984E-A924-3BA763615098}"/>
                </a:ext>
              </a:extLst>
            </p:cNvPr>
            <p:cNvSpPr/>
            <p:nvPr/>
          </p:nvSpPr>
          <p:spPr>
            <a:xfrm>
              <a:off x="3291090" y="405298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EE50A86-F3D2-F64E-B8A4-F89462294AE8}"/>
                </a:ext>
              </a:extLst>
            </p:cNvPr>
            <p:cNvSpPr/>
            <p:nvPr/>
          </p:nvSpPr>
          <p:spPr>
            <a:xfrm>
              <a:off x="3298730" y="444649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BC28805-7D6B-4441-A7BA-A76E13B1CE05}"/>
                </a:ext>
              </a:extLst>
            </p:cNvPr>
            <p:cNvSpPr/>
            <p:nvPr/>
          </p:nvSpPr>
          <p:spPr>
            <a:xfrm>
              <a:off x="3393286" y="393681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A11550-B613-3843-8419-AB26C04AE65A}"/>
                </a:ext>
              </a:extLst>
            </p:cNvPr>
            <p:cNvSpPr/>
            <p:nvPr/>
          </p:nvSpPr>
          <p:spPr>
            <a:xfrm>
              <a:off x="2864680" y="438396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11A61A8-3A6C-BB46-94D1-E8147F1758D2}"/>
                </a:ext>
              </a:extLst>
            </p:cNvPr>
            <p:cNvSpPr/>
            <p:nvPr/>
          </p:nvSpPr>
          <p:spPr>
            <a:xfrm>
              <a:off x="2948633" y="464436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3515263-BB50-2444-BD19-255DF6D03337}"/>
                </a:ext>
              </a:extLst>
            </p:cNvPr>
            <p:cNvSpPr/>
            <p:nvPr/>
          </p:nvSpPr>
          <p:spPr>
            <a:xfrm>
              <a:off x="2502020" y="322695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6A2FEED-53C5-094B-8B7F-5615020B0A8C}"/>
                </a:ext>
              </a:extLst>
            </p:cNvPr>
            <p:cNvSpPr/>
            <p:nvPr/>
          </p:nvSpPr>
          <p:spPr>
            <a:xfrm>
              <a:off x="3213926" y="345022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9E1B2C8-A39D-E242-979E-DC773F3A7940}"/>
                </a:ext>
              </a:extLst>
            </p:cNvPr>
            <p:cNvSpPr/>
            <p:nvPr/>
          </p:nvSpPr>
          <p:spPr>
            <a:xfrm>
              <a:off x="2493370" y="365663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7EED7EB-6440-124A-94DD-17F257C7D404}"/>
                </a:ext>
              </a:extLst>
            </p:cNvPr>
            <p:cNvSpPr/>
            <p:nvPr/>
          </p:nvSpPr>
          <p:spPr>
            <a:xfrm>
              <a:off x="2710929" y="367548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DF78F6B-9990-184A-9140-CEF2A5647FDD}"/>
                </a:ext>
              </a:extLst>
            </p:cNvPr>
            <p:cNvSpPr/>
            <p:nvPr/>
          </p:nvSpPr>
          <p:spPr>
            <a:xfrm>
              <a:off x="3049935" y="392092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E0DCF7-ED84-7542-8A13-BC355852D046}"/>
                </a:ext>
              </a:extLst>
            </p:cNvPr>
            <p:cNvSpPr/>
            <p:nvPr/>
          </p:nvSpPr>
          <p:spPr>
            <a:xfrm>
              <a:off x="3202335" y="407332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2CDFC1-385C-164A-8AC3-61A4D2E82A08}"/>
                </a:ext>
              </a:extLst>
            </p:cNvPr>
            <p:cNvSpPr/>
            <p:nvPr/>
          </p:nvSpPr>
          <p:spPr>
            <a:xfrm>
              <a:off x="2385370" y="396428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494C2D9-7A03-C74E-886D-2B241E47A98A}"/>
                </a:ext>
              </a:extLst>
            </p:cNvPr>
            <p:cNvSpPr/>
            <p:nvPr/>
          </p:nvSpPr>
          <p:spPr>
            <a:xfrm>
              <a:off x="3246661" y="425662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08F2398-5B99-1047-B532-460C0B62FD35}"/>
                </a:ext>
              </a:extLst>
            </p:cNvPr>
            <p:cNvSpPr/>
            <p:nvPr/>
          </p:nvSpPr>
          <p:spPr>
            <a:xfrm>
              <a:off x="2666070" y="421612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F1180DE-5DC9-EA4E-8C29-3004CBA71903}"/>
                </a:ext>
              </a:extLst>
            </p:cNvPr>
            <p:cNvSpPr/>
            <p:nvPr/>
          </p:nvSpPr>
          <p:spPr>
            <a:xfrm>
              <a:off x="2995919" y="422572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05283E-388E-964F-B9B8-00CDDF913886}"/>
                </a:ext>
              </a:extLst>
            </p:cNvPr>
            <p:cNvSpPr/>
            <p:nvPr/>
          </p:nvSpPr>
          <p:spPr>
            <a:xfrm>
              <a:off x="3302649" y="335183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DDBFF0-500C-CC4B-A884-63DA480AE27D}"/>
                </a:ext>
              </a:extLst>
            </p:cNvPr>
            <p:cNvSpPr/>
            <p:nvPr/>
          </p:nvSpPr>
          <p:spPr>
            <a:xfrm>
              <a:off x="3338359" y="366441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C257440-04EE-0745-B35D-AB8F8D925945}"/>
                </a:ext>
              </a:extLst>
            </p:cNvPr>
            <p:cNvSpPr/>
            <p:nvPr/>
          </p:nvSpPr>
          <p:spPr>
            <a:xfrm>
              <a:off x="3607449" y="365663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7E4DE44-FE8A-094C-AB8E-FF2A02B9904E}"/>
                </a:ext>
              </a:extLst>
            </p:cNvPr>
            <p:cNvSpPr/>
            <p:nvPr/>
          </p:nvSpPr>
          <p:spPr>
            <a:xfrm>
              <a:off x="2926470" y="342513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EA2DFA-560C-204D-93B4-217A6C951AC5}"/>
                </a:ext>
              </a:extLst>
            </p:cNvPr>
            <p:cNvSpPr/>
            <p:nvPr/>
          </p:nvSpPr>
          <p:spPr>
            <a:xfrm>
              <a:off x="3350833" y="352744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2076397-E5FD-6746-90BB-CC8CB8679B2A}"/>
                </a:ext>
              </a:extLst>
            </p:cNvPr>
            <p:cNvSpPr/>
            <p:nvPr/>
          </p:nvSpPr>
          <p:spPr>
            <a:xfrm>
              <a:off x="3099088" y="350784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63DB6CF-85AB-4149-8503-AE683285DAED}"/>
                </a:ext>
              </a:extLst>
            </p:cNvPr>
            <p:cNvSpPr/>
            <p:nvPr/>
          </p:nvSpPr>
          <p:spPr>
            <a:xfrm>
              <a:off x="3284365" y="376067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6CA72F9-E335-EC46-B23C-D40F9D37C835}"/>
                </a:ext>
              </a:extLst>
            </p:cNvPr>
            <p:cNvSpPr/>
            <p:nvPr/>
          </p:nvSpPr>
          <p:spPr>
            <a:xfrm>
              <a:off x="3505220" y="380903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8D8DFDF-40B4-BE41-809C-E83141021868}"/>
                </a:ext>
              </a:extLst>
            </p:cNvPr>
            <p:cNvSpPr/>
            <p:nvPr/>
          </p:nvSpPr>
          <p:spPr>
            <a:xfrm>
              <a:off x="2493370" y="445146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CC13246-0B83-CB40-8330-1110169EF391}"/>
                </a:ext>
              </a:extLst>
            </p:cNvPr>
            <p:cNvSpPr/>
            <p:nvPr/>
          </p:nvSpPr>
          <p:spPr>
            <a:xfrm>
              <a:off x="2772157" y="452379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16068CB-E5D9-2A43-8F97-381C5D20E41E}"/>
                </a:ext>
              </a:extLst>
            </p:cNvPr>
            <p:cNvSpPr/>
            <p:nvPr/>
          </p:nvSpPr>
          <p:spPr>
            <a:xfrm>
              <a:off x="2457616" y="334508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03C2CF2-E0CF-584F-B9C2-43AA734C4757}"/>
                </a:ext>
              </a:extLst>
            </p:cNvPr>
            <p:cNvSpPr/>
            <p:nvPr/>
          </p:nvSpPr>
          <p:spPr>
            <a:xfrm>
              <a:off x="2020789" y="348492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422FCA-A55D-0049-AC72-31529A57C01B}"/>
                </a:ext>
              </a:extLst>
            </p:cNvPr>
            <p:cNvSpPr/>
            <p:nvPr/>
          </p:nvSpPr>
          <p:spPr>
            <a:xfrm>
              <a:off x="2277370" y="431543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8CA19FE-D16C-1643-94C4-97E3C052E0CF}"/>
                </a:ext>
              </a:extLst>
            </p:cNvPr>
            <p:cNvSpPr/>
            <p:nvPr/>
          </p:nvSpPr>
          <p:spPr>
            <a:xfrm>
              <a:off x="3085537" y="439746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585F8B-4DF5-0648-9FCF-C883C229DE56}"/>
                </a:ext>
              </a:extLst>
            </p:cNvPr>
            <p:cNvSpPr/>
            <p:nvPr/>
          </p:nvSpPr>
          <p:spPr>
            <a:xfrm>
              <a:off x="1908925" y="407033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B64170E-CC8F-A549-AED8-DBEEA6013B16}"/>
                </a:ext>
              </a:extLst>
            </p:cNvPr>
            <p:cNvSpPr/>
            <p:nvPr/>
          </p:nvSpPr>
          <p:spPr>
            <a:xfrm>
              <a:off x="2210242" y="388226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CD4CB6C-A1D7-8540-B6A6-C45B9677F3D8}"/>
                </a:ext>
              </a:extLst>
            </p:cNvPr>
            <p:cNvSpPr/>
            <p:nvPr/>
          </p:nvSpPr>
          <p:spPr>
            <a:xfrm>
              <a:off x="3385584" y="419395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D3880B7-2B58-7047-834B-E8A816EB510D}"/>
                </a:ext>
              </a:extLst>
            </p:cNvPr>
            <p:cNvSpPr/>
            <p:nvPr/>
          </p:nvSpPr>
          <p:spPr>
            <a:xfrm>
              <a:off x="3582384" y="406648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1606E19-A0A6-DB4C-A8C2-B4170CD8ADE3}"/>
                </a:ext>
              </a:extLst>
            </p:cNvPr>
            <p:cNvSpPr/>
            <p:nvPr/>
          </p:nvSpPr>
          <p:spPr>
            <a:xfrm>
              <a:off x="3590024" y="445999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C4FD732-3B24-424F-9DCF-77A07B28836A}"/>
                </a:ext>
              </a:extLst>
            </p:cNvPr>
            <p:cNvSpPr/>
            <p:nvPr/>
          </p:nvSpPr>
          <p:spPr>
            <a:xfrm>
              <a:off x="3684580" y="395031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1FC0BF-05CD-BC4D-82B1-E062F41794C0}"/>
                </a:ext>
              </a:extLst>
            </p:cNvPr>
            <p:cNvSpPr/>
            <p:nvPr/>
          </p:nvSpPr>
          <p:spPr>
            <a:xfrm>
              <a:off x="3155950" y="446799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4F4B584-8201-3B4D-B441-E1CA49B4CBA6}"/>
                </a:ext>
              </a:extLst>
            </p:cNvPr>
            <p:cNvSpPr/>
            <p:nvPr/>
          </p:nvSpPr>
          <p:spPr>
            <a:xfrm>
              <a:off x="3239927" y="465786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AB5B4FC-F052-8349-92FC-1022E3F06290}"/>
                </a:ext>
              </a:extLst>
            </p:cNvPr>
            <p:cNvSpPr/>
            <p:nvPr/>
          </p:nvSpPr>
          <p:spPr>
            <a:xfrm>
              <a:off x="2793314" y="324045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9EC3C57-35EC-2847-A641-A7724D816168}"/>
                </a:ext>
              </a:extLst>
            </p:cNvPr>
            <p:cNvSpPr/>
            <p:nvPr/>
          </p:nvSpPr>
          <p:spPr>
            <a:xfrm>
              <a:off x="3505220" y="346372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2DE78D5-A802-354C-9B59-63881EB0697C}"/>
                </a:ext>
              </a:extLst>
            </p:cNvPr>
            <p:cNvSpPr/>
            <p:nvPr/>
          </p:nvSpPr>
          <p:spPr>
            <a:xfrm>
              <a:off x="1868329" y="36103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60F9F44-8D29-F14A-8748-54042FFD55B6}"/>
                </a:ext>
              </a:extLst>
            </p:cNvPr>
            <p:cNvSpPr/>
            <p:nvPr/>
          </p:nvSpPr>
          <p:spPr>
            <a:xfrm>
              <a:off x="2120078" y="35254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7719422-99C1-1A46-98A4-FDFF701C3189}"/>
                </a:ext>
              </a:extLst>
            </p:cNvPr>
            <p:cNvSpPr/>
            <p:nvPr/>
          </p:nvSpPr>
          <p:spPr>
            <a:xfrm>
              <a:off x="2309928" y="368926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3E49B76-6522-2844-9F7C-D8FD68C3351F}"/>
                </a:ext>
              </a:extLst>
            </p:cNvPr>
            <p:cNvSpPr/>
            <p:nvPr/>
          </p:nvSpPr>
          <p:spPr>
            <a:xfrm>
              <a:off x="2507302" y="391028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9ADA568-9BA1-E640-8588-7E0CBB5B5D5F}"/>
                </a:ext>
              </a:extLst>
            </p:cNvPr>
            <p:cNvSpPr/>
            <p:nvPr/>
          </p:nvSpPr>
          <p:spPr>
            <a:xfrm>
              <a:off x="1760329" y="391798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E0FE9DC-FB32-5A4C-B910-E2B0F4EFD2E3}"/>
                </a:ext>
              </a:extLst>
            </p:cNvPr>
            <p:cNvSpPr/>
            <p:nvPr/>
          </p:nvSpPr>
          <p:spPr>
            <a:xfrm>
              <a:off x="2066078" y="38746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AFC6BB8-FFEC-FB48-86F1-F7052E7B3C52}"/>
                </a:ext>
              </a:extLst>
            </p:cNvPr>
            <p:cNvSpPr/>
            <p:nvPr/>
          </p:nvSpPr>
          <p:spPr>
            <a:xfrm>
              <a:off x="2041029" y="41698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5CD1384-3105-FE4A-B269-42EF5F630195}"/>
                </a:ext>
              </a:extLst>
            </p:cNvPr>
            <p:cNvSpPr/>
            <p:nvPr/>
          </p:nvSpPr>
          <p:spPr>
            <a:xfrm>
              <a:off x="2370878" y="41794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ECACC62-472E-E648-85D9-7C28F222C8CD}"/>
                </a:ext>
              </a:extLst>
            </p:cNvPr>
            <p:cNvSpPr/>
            <p:nvPr/>
          </p:nvSpPr>
          <p:spPr>
            <a:xfrm>
              <a:off x="2677608" y="33055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C08ED8-AE46-024F-A51F-A2EEEA571492}"/>
                </a:ext>
              </a:extLst>
            </p:cNvPr>
            <p:cNvSpPr/>
            <p:nvPr/>
          </p:nvSpPr>
          <p:spPr>
            <a:xfrm>
              <a:off x="2260910" y="351289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A9600E1-A8DC-6B48-8AF7-3D2E7028E105}"/>
                </a:ext>
              </a:extLst>
            </p:cNvPr>
            <p:cNvSpPr/>
            <p:nvPr/>
          </p:nvSpPr>
          <p:spPr>
            <a:xfrm>
              <a:off x="2982408" y="36103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3B5502-C004-B44B-8387-C15B1AD1CD46}"/>
                </a:ext>
              </a:extLst>
            </p:cNvPr>
            <p:cNvSpPr/>
            <p:nvPr/>
          </p:nvSpPr>
          <p:spPr>
            <a:xfrm>
              <a:off x="2301429" y="337883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00BE856-6149-0248-86E8-0F077052AE64}"/>
                </a:ext>
              </a:extLst>
            </p:cNvPr>
            <p:cNvSpPr/>
            <p:nvPr/>
          </p:nvSpPr>
          <p:spPr>
            <a:xfrm>
              <a:off x="2816432" y="399007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4E549C5-AC22-2741-A205-C63376A27ADB}"/>
                </a:ext>
              </a:extLst>
            </p:cNvPr>
            <p:cNvSpPr/>
            <p:nvPr/>
          </p:nvSpPr>
          <p:spPr>
            <a:xfrm>
              <a:off x="2405038" y="350784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66FF8D7-588F-AB41-8D85-FB0907E3D4A6}"/>
                </a:ext>
              </a:extLst>
            </p:cNvPr>
            <p:cNvSpPr/>
            <p:nvPr/>
          </p:nvSpPr>
          <p:spPr>
            <a:xfrm>
              <a:off x="2685294" y="380718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5C17205-2E93-EB4B-89EA-101A3AA72A18}"/>
                </a:ext>
              </a:extLst>
            </p:cNvPr>
            <p:cNvSpPr/>
            <p:nvPr/>
          </p:nvSpPr>
          <p:spPr>
            <a:xfrm>
              <a:off x="2880179" y="37627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F72B0E4-5260-6142-94A4-3B26BB4EA068}"/>
                </a:ext>
              </a:extLst>
            </p:cNvPr>
            <p:cNvSpPr/>
            <p:nvPr/>
          </p:nvSpPr>
          <p:spPr>
            <a:xfrm>
              <a:off x="1868329" y="440516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77977C9-2CDF-8442-811B-803CD8D9B6F1}"/>
                </a:ext>
              </a:extLst>
            </p:cNvPr>
            <p:cNvSpPr/>
            <p:nvPr/>
          </p:nvSpPr>
          <p:spPr>
            <a:xfrm>
              <a:off x="2320689" y="453636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2A70AE2-B6C3-E34B-9952-F08F08BF0F3F}"/>
                </a:ext>
              </a:extLst>
            </p:cNvPr>
            <p:cNvSpPr/>
            <p:nvPr/>
          </p:nvSpPr>
          <p:spPr>
            <a:xfrm>
              <a:off x="1832575" y="329878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4D070E1-627E-1F42-A099-362BAC135905}"/>
                </a:ext>
              </a:extLst>
            </p:cNvPr>
            <p:cNvSpPr/>
            <p:nvPr/>
          </p:nvSpPr>
          <p:spPr>
            <a:xfrm>
              <a:off x="2313952" y="381958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BFADFC3-CB27-0A42-A10C-1E9BB5C410F5}"/>
                </a:ext>
              </a:extLst>
            </p:cNvPr>
            <p:cNvSpPr/>
            <p:nvPr/>
          </p:nvSpPr>
          <p:spPr>
            <a:xfrm>
              <a:off x="1652329" y="426912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84657CA-F9C6-5249-9F29-F1C09B2E7B4C}"/>
                </a:ext>
              </a:extLst>
            </p:cNvPr>
            <p:cNvSpPr/>
            <p:nvPr/>
          </p:nvSpPr>
          <p:spPr>
            <a:xfrm>
              <a:off x="2228078" y="40618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651D487-B679-1441-ADE1-C0B0AC1C4231}"/>
                </a:ext>
              </a:extLst>
            </p:cNvPr>
            <p:cNvSpPr/>
            <p:nvPr/>
          </p:nvSpPr>
          <p:spPr>
            <a:xfrm>
              <a:off x="1620421" y="36547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ED72CD4-CC61-3E48-9DDA-08C9C99EB334}"/>
                </a:ext>
              </a:extLst>
            </p:cNvPr>
            <p:cNvSpPr/>
            <p:nvPr/>
          </p:nvSpPr>
          <p:spPr>
            <a:xfrm>
              <a:off x="1539433" y="389340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DAB49A4-4DCA-6A42-AC9E-087567C6E521}"/>
                </a:ext>
              </a:extLst>
            </p:cNvPr>
            <p:cNvSpPr/>
            <p:nvPr/>
          </p:nvSpPr>
          <p:spPr>
            <a:xfrm>
              <a:off x="2760543" y="414764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4EEB47E-8281-514E-A6F0-5081865DA157}"/>
                </a:ext>
              </a:extLst>
            </p:cNvPr>
            <p:cNvSpPr/>
            <p:nvPr/>
          </p:nvSpPr>
          <p:spPr>
            <a:xfrm>
              <a:off x="3028259" y="4055459"/>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D8354D5-EF75-0D46-B82E-9ADCE8AAA5AF}"/>
                </a:ext>
              </a:extLst>
            </p:cNvPr>
            <p:cNvSpPr/>
            <p:nvPr/>
          </p:nvSpPr>
          <p:spPr>
            <a:xfrm rot="20372939">
              <a:off x="2950558" y="450643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6558566-D1C4-AD41-A8A4-F29F8D828C47}"/>
                </a:ext>
              </a:extLst>
            </p:cNvPr>
            <p:cNvSpPr/>
            <p:nvPr/>
          </p:nvSpPr>
          <p:spPr>
            <a:xfrm>
              <a:off x="3059539" y="390401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5E8F804-E9A7-7E4D-AFD7-A9156E9BB522}"/>
                </a:ext>
              </a:extLst>
            </p:cNvPr>
            <p:cNvSpPr/>
            <p:nvPr/>
          </p:nvSpPr>
          <p:spPr>
            <a:xfrm>
              <a:off x="2530933" y="435116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96BCC94-D4DA-C545-BDD1-FA015DE8AA5C}"/>
                </a:ext>
              </a:extLst>
            </p:cNvPr>
            <p:cNvSpPr/>
            <p:nvPr/>
          </p:nvSpPr>
          <p:spPr>
            <a:xfrm>
              <a:off x="2614902" y="454120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7443DFC-E04E-2B4C-8FF8-507E84685876}"/>
                </a:ext>
              </a:extLst>
            </p:cNvPr>
            <p:cNvSpPr/>
            <p:nvPr/>
          </p:nvSpPr>
          <p:spPr>
            <a:xfrm>
              <a:off x="2168273" y="319415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33A4EA6-2853-DC41-993E-1331A1AE48B2}"/>
                </a:ext>
              </a:extLst>
            </p:cNvPr>
            <p:cNvSpPr/>
            <p:nvPr/>
          </p:nvSpPr>
          <p:spPr>
            <a:xfrm>
              <a:off x="2928408" y="349825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691F7F9-7150-E84C-A358-8EC476A12A2B}"/>
                </a:ext>
              </a:extLst>
            </p:cNvPr>
            <p:cNvSpPr/>
            <p:nvPr/>
          </p:nvSpPr>
          <p:spPr>
            <a:xfrm>
              <a:off x="2159623" y="362384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23D980F-3B0F-CA4C-9C38-0701AEB5533A}"/>
                </a:ext>
              </a:extLst>
            </p:cNvPr>
            <p:cNvSpPr/>
            <p:nvPr/>
          </p:nvSpPr>
          <p:spPr>
            <a:xfrm>
              <a:off x="2491889" y="349212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EF64C8F-CF81-194B-9D46-B91767461075}"/>
                </a:ext>
              </a:extLst>
            </p:cNvPr>
            <p:cNvSpPr/>
            <p:nvPr/>
          </p:nvSpPr>
          <p:spPr>
            <a:xfrm>
              <a:off x="2449023" y="429331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3FFAA5D-0855-1E49-9944-B83D22BEF9E5}"/>
                </a:ext>
              </a:extLst>
            </p:cNvPr>
            <p:cNvSpPr/>
            <p:nvPr/>
          </p:nvSpPr>
          <p:spPr>
            <a:xfrm>
              <a:off x="2867537" y="415769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77BAC7-8420-6343-A300-E8769129CECB}"/>
                </a:ext>
              </a:extLst>
            </p:cNvPr>
            <p:cNvSpPr/>
            <p:nvPr/>
          </p:nvSpPr>
          <p:spPr>
            <a:xfrm>
              <a:off x="2039509" y="402551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A4AEB22-FE85-8D45-B547-A412A8620443}"/>
                </a:ext>
              </a:extLst>
            </p:cNvPr>
            <p:cNvSpPr/>
            <p:nvPr/>
          </p:nvSpPr>
          <p:spPr>
            <a:xfrm>
              <a:off x="2009151" y="376083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1D84702-8CD0-8C47-94DE-820A3BDB19D6}"/>
                </a:ext>
              </a:extLst>
            </p:cNvPr>
            <p:cNvSpPr/>
            <p:nvPr/>
          </p:nvSpPr>
          <p:spPr>
            <a:xfrm>
              <a:off x="2181869" y="4185104"/>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A41A927-2859-D647-AD5D-A42D91CB1E33}"/>
                </a:ext>
              </a:extLst>
            </p:cNvPr>
            <p:cNvSpPr/>
            <p:nvPr/>
          </p:nvSpPr>
          <p:spPr>
            <a:xfrm>
              <a:off x="2662172" y="419292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B38A469-D3FA-F449-9A93-00F4EE8E2D38}"/>
                </a:ext>
              </a:extLst>
            </p:cNvPr>
            <p:cNvSpPr/>
            <p:nvPr/>
          </p:nvSpPr>
          <p:spPr>
            <a:xfrm>
              <a:off x="2957343" y="322695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D223E19-D08E-B043-9797-7CD691CC9324}"/>
                </a:ext>
              </a:extLst>
            </p:cNvPr>
            <p:cNvSpPr/>
            <p:nvPr/>
          </p:nvSpPr>
          <p:spPr>
            <a:xfrm>
              <a:off x="3482024" y="360931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17FDCA0-7286-8846-932F-3ED211E11DC4}"/>
                </a:ext>
              </a:extLst>
            </p:cNvPr>
            <p:cNvSpPr/>
            <p:nvPr/>
          </p:nvSpPr>
          <p:spPr>
            <a:xfrm>
              <a:off x="3401951" y="374074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236D95C-40CF-F549-83E7-85C265021843}"/>
                </a:ext>
              </a:extLst>
            </p:cNvPr>
            <p:cNvSpPr/>
            <p:nvPr/>
          </p:nvSpPr>
          <p:spPr>
            <a:xfrm>
              <a:off x="2615879" y="319345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FBB66E1-FB95-5042-B715-47FE67741F78}"/>
                </a:ext>
              </a:extLst>
            </p:cNvPr>
            <p:cNvSpPr/>
            <p:nvPr/>
          </p:nvSpPr>
          <p:spPr>
            <a:xfrm>
              <a:off x="2619687" y="394608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0B7B12C-BC61-754C-A4DF-8261560C0DEE}"/>
                </a:ext>
              </a:extLst>
            </p:cNvPr>
            <p:cNvSpPr/>
            <p:nvPr/>
          </p:nvSpPr>
          <p:spPr>
            <a:xfrm>
              <a:off x="2590797" y="355531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925AA29-C61A-DF4C-9BA3-68A6132DB2C2}"/>
                </a:ext>
              </a:extLst>
            </p:cNvPr>
            <p:cNvSpPr/>
            <p:nvPr/>
          </p:nvSpPr>
          <p:spPr>
            <a:xfrm>
              <a:off x="2894633" y="390191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E127909-12D3-D640-8334-91353E835600}"/>
                </a:ext>
              </a:extLst>
            </p:cNvPr>
            <p:cNvSpPr/>
            <p:nvPr/>
          </p:nvSpPr>
          <p:spPr>
            <a:xfrm>
              <a:off x="3289154" y="391347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989B0F0-DECA-514F-BA1C-FC39037D85A3}"/>
                </a:ext>
              </a:extLst>
            </p:cNvPr>
            <p:cNvSpPr/>
            <p:nvPr/>
          </p:nvSpPr>
          <p:spPr>
            <a:xfrm>
              <a:off x="2079584" y="443320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41D09AF-1EE7-E44A-8ABD-2CD20678FDC6}"/>
                </a:ext>
              </a:extLst>
            </p:cNvPr>
            <p:cNvSpPr/>
            <p:nvPr/>
          </p:nvSpPr>
          <p:spPr>
            <a:xfrm>
              <a:off x="2728374" y="460349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FA2CB1D-758A-2542-AEA3-307FF49C6309}"/>
                </a:ext>
              </a:extLst>
            </p:cNvPr>
            <p:cNvSpPr/>
            <p:nvPr/>
          </p:nvSpPr>
          <p:spPr>
            <a:xfrm>
              <a:off x="2044769" y="334705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3A12398-E23B-4347-97BD-572D1FA4446C}"/>
                </a:ext>
              </a:extLst>
            </p:cNvPr>
            <p:cNvSpPr/>
            <p:nvPr/>
          </p:nvSpPr>
          <p:spPr>
            <a:xfrm>
              <a:off x="2511715" y="377624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7DF6990-293B-6444-977F-35F1A9E8244F}"/>
                </a:ext>
              </a:extLst>
            </p:cNvPr>
            <p:cNvSpPr/>
            <p:nvPr/>
          </p:nvSpPr>
          <p:spPr>
            <a:xfrm>
              <a:off x="1886575" y="422475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23D1B33-8CD0-6540-983B-DD7A923449E8}"/>
                </a:ext>
              </a:extLst>
            </p:cNvPr>
            <p:cNvSpPr/>
            <p:nvPr/>
          </p:nvSpPr>
          <p:spPr>
            <a:xfrm>
              <a:off x="2519372" y="4075328"/>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A047816-8F7C-1F42-A437-640A22CE4C9D}"/>
                </a:ext>
              </a:extLst>
            </p:cNvPr>
            <p:cNvSpPr/>
            <p:nvPr/>
          </p:nvSpPr>
          <p:spPr>
            <a:xfrm>
              <a:off x="1842278" y="3724143"/>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0ED422E-CDA4-0E44-BB47-CC9790385158}"/>
                </a:ext>
              </a:extLst>
            </p:cNvPr>
            <p:cNvSpPr/>
            <p:nvPr/>
          </p:nvSpPr>
          <p:spPr>
            <a:xfrm>
              <a:off x="1784365" y="401201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EC7F1D7-17C4-E34A-83FD-57AE1C037409}"/>
                </a:ext>
              </a:extLst>
            </p:cNvPr>
            <p:cNvSpPr/>
            <p:nvPr/>
          </p:nvSpPr>
          <p:spPr>
            <a:xfrm>
              <a:off x="2840535" y="427684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ED37985-8BCD-094D-B37B-7CACB282F5A0}"/>
                </a:ext>
              </a:extLst>
            </p:cNvPr>
            <p:cNvSpPr/>
            <p:nvPr/>
          </p:nvSpPr>
          <p:spPr>
            <a:xfrm>
              <a:off x="3006483" y="381386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84C0464-5DBC-D54E-A984-26362865EDD3}"/>
                </a:ext>
              </a:extLst>
            </p:cNvPr>
            <p:cNvSpPr/>
            <p:nvPr/>
          </p:nvSpPr>
          <p:spPr>
            <a:xfrm>
              <a:off x="3209950" y="4369430"/>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9555997-D4DF-864A-BCEF-A67640463DAE}"/>
                </a:ext>
              </a:extLst>
            </p:cNvPr>
            <p:cNvSpPr/>
            <p:nvPr/>
          </p:nvSpPr>
          <p:spPr>
            <a:xfrm>
              <a:off x="3422190" y="3906907"/>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3CDF51F-0F8D-404D-B3F6-9DABDA548833}"/>
                </a:ext>
              </a:extLst>
            </p:cNvPr>
            <p:cNvSpPr/>
            <p:nvPr/>
          </p:nvSpPr>
          <p:spPr>
            <a:xfrm>
              <a:off x="2822227" y="4364665"/>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D120158-81EF-A84F-84E1-1F5295DFAFB9}"/>
                </a:ext>
              </a:extLst>
            </p:cNvPr>
            <p:cNvSpPr/>
            <p:nvPr/>
          </p:nvSpPr>
          <p:spPr>
            <a:xfrm>
              <a:off x="3000619" y="4636616"/>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533EE5C-3674-994C-A9B2-3CBEFA55CCEF}"/>
                </a:ext>
              </a:extLst>
            </p:cNvPr>
            <p:cNvSpPr/>
            <p:nvPr/>
          </p:nvSpPr>
          <p:spPr>
            <a:xfrm>
              <a:off x="2343757" y="323083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969D7CCF-0F9C-0D4D-83A3-003A69BC267F}"/>
                </a:ext>
              </a:extLst>
            </p:cNvPr>
            <p:cNvSpPr/>
            <p:nvPr/>
          </p:nvSpPr>
          <p:spPr>
            <a:xfrm>
              <a:off x="3136730" y="3568881"/>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2556235-3EE9-1A47-BC8C-57A57F3B4955}"/>
                </a:ext>
              </a:extLst>
            </p:cNvPr>
            <p:cNvSpPr/>
            <p:nvPr/>
          </p:nvSpPr>
          <p:spPr>
            <a:xfrm>
              <a:off x="3157012" y="3228432"/>
              <a:ext cx="108000" cy="108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BB83FB18-F3F7-F74B-9E25-E66E4847EA41}"/>
              </a:ext>
            </a:extLst>
          </p:cNvPr>
          <p:cNvGrpSpPr/>
          <p:nvPr/>
        </p:nvGrpSpPr>
        <p:grpSpPr>
          <a:xfrm>
            <a:off x="5749613" y="3402223"/>
            <a:ext cx="1377279" cy="945132"/>
            <a:chOff x="5749613" y="3402223"/>
            <a:chExt cx="1377279" cy="945132"/>
          </a:xfrm>
        </p:grpSpPr>
        <p:sp>
          <p:nvSpPr>
            <p:cNvPr id="151" name="Oval 150">
              <a:extLst>
                <a:ext uri="{FF2B5EF4-FFF2-40B4-BE49-F238E27FC236}">
                  <a16:creationId xmlns:a16="http://schemas.microsoft.com/office/drawing/2014/main" id="{2788C525-5707-D043-9402-271D7AC2DC12}"/>
                </a:ext>
              </a:extLst>
            </p:cNvPr>
            <p:cNvSpPr/>
            <p:nvPr/>
          </p:nvSpPr>
          <p:spPr>
            <a:xfrm>
              <a:off x="5749613" y="3759067"/>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A26823F-CF59-314A-9DBD-8BD35D6B6EE0}"/>
                </a:ext>
              </a:extLst>
            </p:cNvPr>
            <p:cNvSpPr/>
            <p:nvPr/>
          </p:nvSpPr>
          <p:spPr>
            <a:xfrm>
              <a:off x="6064080" y="3402223"/>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89A39FC-DEB0-124D-8354-C23EF63D53DA}"/>
                </a:ext>
              </a:extLst>
            </p:cNvPr>
            <p:cNvSpPr/>
            <p:nvPr/>
          </p:nvSpPr>
          <p:spPr>
            <a:xfrm>
              <a:off x="6071776" y="4131355"/>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764878D3-8C82-C940-BDA6-BDD544A3D8D4}"/>
                </a:ext>
              </a:extLst>
            </p:cNvPr>
            <p:cNvSpPr/>
            <p:nvPr/>
          </p:nvSpPr>
          <p:spPr>
            <a:xfrm>
              <a:off x="6191360" y="3728169"/>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C03A1D6-D98A-8540-BC0D-AD0D278DED6D}"/>
                </a:ext>
              </a:extLst>
            </p:cNvPr>
            <p:cNvSpPr/>
            <p:nvPr/>
          </p:nvSpPr>
          <p:spPr>
            <a:xfrm>
              <a:off x="6584919" y="3982821"/>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2576558-D0E2-084C-BA24-3AFDD70658DC}"/>
                </a:ext>
              </a:extLst>
            </p:cNvPr>
            <p:cNvSpPr/>
            <p:nvPr/>
          </p:nvSpPr>
          <p:spPr>
            <a:xfrm>
              <a:off x="6910892" y="3759067"/>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267D6BF-EE24-EE46-BD6E-C42EB0C1CD22}"/>
                </a:ext>
              </a:extLst>
            </p:cNvPr>
            <p:cNvSpPr/>
            <p:nvPr/>
          </p:nvSpPr>
          <p:spPr>
            <a:xfrm>
              <a:off x="6495771" y="3434956"/>
              <a:ext cx="216000" cy="21600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4AD8DD95-5428-5542-83AF-8590BA2229DC}"/>
              </a:ext>
            </a:extLst>
          </p:cNvPr>
          <p:cNvSpPr txBox="1"/>
          <p:nvPr/>
        </p:nvSpPr>
        <p:spPr>
          <a:xfrm>
            <a:off x="1540711" y="2103701"/>
            <a:ext cx="2693938" cy="824841"/>
          </a:xfrm>
          <a:prstGeom prst="rect">
            <a:avLst/>
          </a:prstGeom>
          <a:noFill/>
        </p:spPr>
        <p:txBody>
          <a:bodyPr wrap="square" rtlCol="0">
            <a:spAutoFit/>
          </a:bodyPr>
          <a:lstStyle/>
          <a:p>
            <a:pPr algn="ctr">
              <a:lnSpc>
                <a:spcPct val="85000"/>
              </a:lnSpc>
            </a:pPr>
            <a:r>
              <a:rPr lang="en-US" sz="2800" b="1" dirty="0">
                <a:latin typeface="Gill Sans SemiBold" panose="020B0502020104020203" pitchFamily="34" charset="-79"/>
                <a:cs typeface="Gill Sans SemiBold" panose="020B0502020104020203" pitchFamily="34" charset="-79"/>
              </a:rPr>
              <a:t>Production Environments</a:t>
            </a:r>
          </a:p>
        </p:txBody>
      </p:sp>
      <p:sp>
        <p:nvSpPr>
          <p:cNvPr id="159" name="TextBox 158">
            <a:extLst>
              <a:ext uri="{FF2B5EF4-FFF2-40B4-BE49-F238E27FC236}">
                <a16:creationId xmlns:a16="http://schemas.microsoft.com/office/drawing/2014/main" id="{9A19CE14-02E6-5641-96B2-562E5783D46D}"/>
              </a:ext>
            </a:extLst>
          </p:cNvPr>
          <p:cNvSpPr txBox="1"/>
          <p:nvPr/>
        </p:nvSpPr>
        <p:spPr>
          <a:xfrm>
            <a:off x="1264823" y="5028887"/>
            <a:ext cx="2901446" cy="615553"/>
          </a:xfrm>
          <a:prstGeom prst="rect">
            <a:avLst/>
          </a:prstGeom>
          <a:noFill/>
        </p:spPr>
        <p:txBody>
          <a:bodyPr wrap="square" rtlCol="0">
            <a:spAutoFit/>
          </a:bodyPr>
          <a:lstStyle/>
          <a:p>
            <a:pPr algn="ctr">
              <a:lnSpc>
                <a:spcPct val="85000"/>
              </a:lnSpc>
            </a:pPr>
            <a:r>
              <a:rPr lang="en-US" sz="2000" dirty="0">
                <a:latin typeface="Gill Sans" panose="020B0502020104020203" pitchFamily="34" charset="-79"/>
                <a:cs typeface="Gill Sans" panose="020B0502020104020203" pitchFamily="34" charset="-79"/>
              </a:rPr>
              <a:t>Billions of logs, metrics, and alerts per day</a:t>
            </a:r>
          </a:p>
        </p:txBody>
      </p:sp>
      <p:sp>
        <p:nvSpPr>
          <p:cNvPr id="163" name="TextBox 162">
            <a:extLst>
              <a:ext uri="{FF2B5EF4-FFF2-40B4-BE49-F238E27FC236}">
                <a16:creationId xmlns:a16="http://schemas.microsoft.com/office/drawing/2014/main" id="{EF2E42E5-7B38-BC43-912E-2FB7CEBF19C6}"/>
              </a:ext>
            </a:extLst>
          </p:cNvPr>
          <p:cNvSpPr txBox="1"/>
          <p:nvPr/>
        </p:nvSpPr>
        <p:spPr>
          <a:xfrm>
            <a:off x="5380937" y="2106998"/>
            <a:ext cx="2114627" cy="824841"/>
          </a:xfrm>
          <a:prstGeom prst="rect">
            <a:avLst/>
          </a:prstGeom>
          <a:noFill/>
        </p:spPr>
        <p:txBody>
          <a:bodyPr wrap="square" rtlCol="0">
            <a:spAutoFit/>
          </a:bodyPr>
          <a:lstStyle/>
          <a:p>
            <a:pPr algn="ctr">
              <a:lnSpc>
                <a:spcPct val="85000"/>
              </a:lnSpc>
            </a:pPr>
            <a:r>
              <a:rPr lang="en-US" sz="2800" b="1" dirty="0">
                <a:latin typeface="Gill Sans SemiBold" panose="020B0502020104020203" pitchFamily="34" charset="-79"/>
                <a:cs typeface="Gill Sans SemiBold" panose="020B0502020104020203" pitchFamily="34" charset="-79"/>
              </a:rPr>
              <a:t>Human Brain</a:t>
            </a:r>
          </a:p>
        </p:txBody>
      </p:sp>
      <p:sp>
        <p:nvSpPr>
          <p:cNvPr id="164" name="TextBox 163">
            <a:extLst>
              <a:ext uri="{FF2B5EF4-FFF2-40B4-BE49-F238E27FC236}">
                <a16:creationId xmlns:a16="http://schemas.microsoft.com/office/drawing/2014/main" id="{3B590131-3369-9E4A-A570-8A2810F473E2}"/>
              </a:ext>
            </a:extLst>
          </p:cNvPr>
          <p:cNvSpPr txBox="1"/>
          <p:nvPr/>
        </p:nvSpPr>
        <p:spPr>
          <a:xfrm>
            <a:off x="5156182" y="5028886"/>
            <a:ext cx="2564135" cy="615553"/>
          </a:xfrm>
          <a:prstGeom prst="rect">
            <a:avLst/>
          </a:prstGeom>
          <a:noFill/>
        </p:spPr>
        <p:txBody>
          <a:bodyPr wrap="square" rtlCol="0">
            <a:spAutoFit/>
          </a:bodyPr>
          <a:lstStyle/>
          <a:p>
            <a:pPr algn="ctr">
              <a:lnSpc>
                <a:spcPct val="85000"/>
              </a:lnSpc>
            </a:pPr>
            <a:r>
              <a:rPr lang="en-US" sz="2000" dirty="0">
                <a:latin typeface="Gill Sans" panose="020B0502020104020203" pitchFamily="34" charset="-79"/>
                <a:cs typeface="Gill Sans" panose="020B0502020104020203" pitchFamily="34" charset="-79"/>
              </a:rPr>
              <a:t>Hundreds/thousands of events</a:t>
            </a:r>
          </a:p>
        </p:txBody>
      </p:sp>
      <p:sp>
        <p:nvSpPr>
          <p:cNvPr id="2" name="Rectangle: Rounded Corners 1">
            <a:extLst>
              <a:ext uri="{FF2B5EF4-FFF2-40B4-BE49-F238E27FC236}">
                <a16:creationId xmlns:a16="http://schemas.microsoft.com/office/drawing/2014/main" id="{0CEDA1A5-F5E8-4CB9-B849-7B83EB2A6911}"/>
              </a:ext>
            </a:extLst>
          </p:cNvPr>
          <p:cNvSpPr/>
          <p:nvPr/>
        </p:nvSpPr>
        <p:spPr>
          <a:xfrm>
            <a:off x="758757" y="3240455"/>
            <a:ext cx="7626485" cy="211090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t>The analysis and utilization of the big and complex monitoring data poses challenges to software monitoring..</a:t>
            </a:r>
          </a:p>
        </p:txBody>
      </p:sp>
    </p:spTree>
    <p:extLst>
      <p:ext uri="{BB962C8B-B14F-4D97-AF65-F5344CB8AC3E}">
        <p14:creationId xmlns:p14="http://schemas.microsoft.com/office/powerpoint/2010/main" val="24040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9" grpId="0"/>
      <p:bldP spid="163" grpId="0"/>
      <p:bldP spid="164" grpId="0"/>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37B6F26B-86CA-D945-A95D-D477856724FA}"/>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0" name="TextBox 29">
            <a:extLst>
              <a:ext uri="{FF2B5EF4-FFF2-40B4-BE49-F238E27FC236}">
                <a16:creationId xmlns:a16="http://schemas.microsoft.com/office/drawing/2014/main" id="{7CD374DF-91DF-2B42-88BF-E159BAE952A4}"/>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2" name="TextBox 31">
            <a:extLst>
              <a:ext uri="{FF2B5EF4-FFF2-40B4-BE49-F238E27FC236}">
                <a16:creationId xmlns:a16="http://schemas.microsoft.com/office/drawing/2014/main" id="{0AE36008-9774-584C-90D8-21DB34F0ECA0}"/>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F0FD20D1-48CA-1A4E-95FE-F15A11674324}"/>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
        <p:nvSpPr>
          <p:cNvPr id="2" name="TextBox 1">
            <a:extLst>
              <a:ext uri="{FF2B5EF4-FFF2-40B4-BE49-F238E27FC236}">
                <a16:creationId xmlns:a16="http://schemas.microsoft.com/office/drawing/2014/main" id="{A5BEBB2B-7636-0A8A-515E-F7F3FB374AAF}"/>
              </a:ext>
            </a:extLst>
          </p:cNvPr>
          <p:cNvSpPr txBox="1"/>
          <p:nvPr/>
        </p:nvSpPr>
        <p:spPr>
          <a:xfrm>
            <a:off x="1827949" y="6132952"/>
            <a:ext cx="25600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Generating Monitoring code </a:t>
            </a:r>
            <a:r>
              <a:rPr lang="en-US" b="1" dirty="0">
                <a:solidFill>
                  <a:srgbClr val="FF0000"/>
                </a:solidFill>
                <a:latin typeface="Gill Sans" panose="020B0502020104020203" pitchFamily="34" charset="-79"/>
                <a:cs typeface="Gill Sans" panose="020B0502020104020203" pitchFamily="34" charset="-79"/>
              </a:rPr>
              <a:t>right</a:t>
            </a:r>
            <a:endPar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endParaRPr>
          </a:p>
        </p:txBody>
      </p:sp>
      <p:sp>
        <p:nvSpPr>
          <p:cNvPr id="3" name="TextBox 2">
            <a:extLst>
              <a:ext uri="{FF2B5EF4-FFF2-40B4-BE49-F238E27FC236}">
                <a16:creationId xmlns:a16="http://schemas.microsoft.com/office/drawing/2014/main" id="{483CCF7F-17A3-8EC9-DCD3-04713ACC2FD9}"/>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Using Monitoring data right</a:t>
            </a:r>
          </a:p>
        </p:txBody>
      </p:sp>
    </p:spTree>
    <p:extLst>
      <p:ext uri="{BB962C8B-B14F-4D97-AF65-F5344CB8AC3E}">
        <p14:creationId xmlns:p14="http://schemas.microsoft.com/office/powerpoint/2010/main" val="3203160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1DB9-F3C9-4EC4-AA27-17D823A94353}"/>
              </a:ext>
            </a:extLst>
          </p:cNvPr>
          <p:cNvSpPr>
            <a:spLocks noGrp="1"/>
          </p:cNvSpPr>
          <p:nvPr>
            <p:ph type="title"/>
          </p:nvPr>
        </p:nvSpPr>
        <p:spPr/>
        <p:txBody>
          <a:bodyPr/>
          <a:lstStyle/>
          <a:p>
            <a:r>
              <a:rPr lang="en-US" dirty="0"/>
              <a:t>Prediction the failure nodes on cloud</a:t>
            </a:r>
            <a:endParaRPr lang="LID4096" dirty="0"/>
          </a:p>
        </p:txBody>
      </p:sp>
      <p:sp>
        <p:nvSpPr>
          <p:cNvPr id="4" name="Slide Number Placeholder 3">
            <a:extLst>
              <a:ext uri="{FF2B5EF4-FFF2-40B4-BE49-F238E27FC236}">
                <a16:creationId xmlns:a16="http://schemas.microsoft.com/office/drawing/2014/main" id="{57A6E111-D3C2-4527-BC39-4097B496C5F1}"/>
              </a:ext>
            </a:extLst>
          </p:cNvPr>
          <p:cNvSpPr>
            <a:spLocks noGrp="1"/>
          </p:cNvSpPr>
          <p:nvPr>
            <p:ph type="sldNum" sz="quarter" idx="12"/>
          </p:nvPr>
        </p:nvSpPr>
        <p:spPr/>
        <p:txBody>
          <a:bodyPr/>
          <a:lstStyle/>
          <a:p>
            <a:fld id="{16D6CE68-A2D0-4148-AD8B-3294DC4CB750}" type="slidenum">
              <a:rPr lang="en-US" smtClean="0"/>
              <a:t>61</a:t>
            </a:fld>
            <a:endParaRPr lang="en-US" dirty="0"/>
          </a:p>
        </p:txBody>
      </p:sp>
      <p:pic>
        <p:nvPicPr>
          <p:cNvPr id="1026" name="Picture 2" descr="Distributed Blog Analysis. The nodes inside the network cloud contain... |  Download Scientific Diagram">
            <a:extLst>
              <a:ext uri="{FF2B5EF4-FFF2-40B4-BE49-F238E27FC236}">
                <a16:creationId xmlns:a16="http://schemas.microsoft.com/office/drawing/2014/main" id="{80830FA0-BEB2-4445-9893-B6B5F05BC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97" y="1551793"/>
            <a:ext cx="7255605" cy="47204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tBugs">
            <a:extLst>
              <a:ext uri="{FF2B5EF4-FFF2-40B4-BE49-F238E27FC236}">
                <a16:creationId xmlns:a16="http://schemas.microsoft.com/office/drawing/2014/main" id="{20B790A6-7EC4-410E-ABDE-B3BE17C6E6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038600"/>
            <a:ext cx="722243" cy="72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26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CC13-9A08-CD47-9BFC-E18C340F8033}"/>
              </a:ext>
            </a:extLst>
          </p:cNvPr>
          <p:cNvSpPr>
            <a:spLocks noGrp="1"/>
          </p:cNvSpPr>
          <p:nvPr>
            <p:ph type="title"/>
          </p:nvPr>
        </p:nvSpPr>
        <p:spPr/>
        <p:txBody>
          <a:bodyPr>
            <a:normAutofit fontScale="90000"/>
          </a:bodyPr>
          <a:lstStyle/>
          <a:p>
            <a:r>
              <a:rPr lang="en-US" dirty="0"/>
              <a:t>Early monitoring data shows different distributions between failed nodes and normal nodes in a large-scale cloud</a:t>
            </a:r>
          </a:p>
        </p:txBody>
      </p:sp>
      <p:pic>
        <p:nvPicPr>
          <p:cNvPr id="6" name="Content Placeholder 5" descr="A close up of a logo&#10;&#10;Description automatically generated">
            <a:extLst>
              <a:ext uri="{FF2B5EF4-FFF2-40B4-BE49-F238E27FC236}">
                <a16:creationId xmlns:a16="http://schemas.microsoft.com/office/drawing/2014/main" id="{55B7CD76-2AB4-874A-8D88-4B4F3D5973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0885" y="1825625"/>
            <a:ext cx="6382230" cy="4351338"/>
          </a:xfrm>
        </p:spPr>
      </p:pic>
      <p:sp>
        <p:nvSpPr>
          <p:cNvPr id="4" name="Slide Number Placeholder 3">
            <a:extLst>
              <a:ext uri="{FF2B5EF4-FFF2-40B4-BE49-F238E27FC236}">
                <a16:creationId xmlns:a16="http://schemas.microsoft.com/office/drawing/2014/main" id="{EB4D1B69-48E7-7C41-BD17-7EAA7B2059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
        <p:nvSpPr>
          <p:cNvPr id="7" name="Rectangle 6">
            <a:extLst>
              <a:ext uri="{FF2B5EF4-FFF2-40B4-BE49-F238E27FC236}">
                <a16:creationId xmlns:a16="http://schemas.microsoft.com/office/drawing/2014/main" id="{83A15FF4-25EC-4C4B-8679-C73F3294635C}"/>
              </a:ext>
            </a:extLst>
          </p:cNvPr>
          <p:cNvSpPr/>
          <p:nvPr/>
        </p:nvSpPr>
        <p:spPr>
          <a:xfrm>
            <a:off x="1178415" y="6209444"/>
            <a:ext cx="678716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Helvetica" pitchFamily="2" charset="0"/>
                <a:ea typeface="+mn-ea"/>
                <a:cs typeface="+mn-cs"/>
              </a:rPr>
              <a:t>The distributions of the alerts in failed vs. normal nodes</a:t>
            </a:r>
          </a:p>
        </p:txBody>
      </p:sp>
      <p:sp>
        <p:nvSpPr>
          <p:cNvPr id="8" name="TextBox 7">
            <a:extLst>
              <a:ext uri="{FF2B5EF4-FFF2-40B4-BE49-F238E27FC236}">
                <a16:creationId xmlns:a16="http://schemas.microsoft.com/office/drawing/2014/main" id="{443872D8-57CA-5F4B-8295-7A989A6DE1C7}"/>
              </a:ext>
            </a:extLst>
          </p:cNvPr>
          <p:cNvSpPr txBox="1"/>
          <p:nvPr/>
        </p:nvSpPr>
        <p:spPr>
          <a:xfrm>
            <a:off x="0" y="64707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[Li et al. 19]</a:t>
            </a:r>
          </a:p>
        </p:txBody>
      </p:sp>
    </p:spTree>
    <p:extLst>
      <p:ext uri="{BB962C8B-B14F-4D97-AF65-F5344CB8AC3E}">
        <p14:creationId xmlns:p14="http://schemas.microsoft.com/office/powerpoint/2010/main" val="2301907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0254-419B-8C42-A52D-723530CDEB35}"/>
              </a:ext>
            </a:extLst>
          </p:cNvPr>
          <p:cNvSpPr>
            <a:spLocks noGrp="1"/>
          </p:cNvSpPr>
          <p:nvPr>
            <p:ph type="title"/>
          </p:nvPr>
        </p:nvSpPr>
        <p:spPr/>
        <p:txBody>
          <a:bodyPr>
            <a:normAutofit fontScale="90000"/>
          </a:bodyPr>
          <a:lstStyle/>
          <a:p>
            <a:r>
              <a:rPr lang="en-CA" dirty="0"/>
              <a:t>Predicting Node Failures in an Ultra-large-scale</a:t>
            </a:r>
            <a:r>
              <a:rPr lang="zh-CN" altLang="en-US" dirty="0"/>
              <a:t> </a:t>
            </a:r>
            <a:r>
              <a:rPr lang="en-CA" dirty="0"/>
              <a:t>Cloud Computing Platform</a:t>
            </a:r>
            <a:endParaRPr lang="en-US" dirty="0"/>
          </a:p>
        </p:txBody>
      </p:sp>
      <p:sp>
        <p:nvSpPr>
          <p:cNvPr id="4" name="Slide Number Placeholder 3">
            <a:extLst>
              <a:ext uri="{FF2B5EF4-FFF2-40B4-BE49-F238E27FC236}">
                <a16:creationId xmlns:a16="http://schemas.microsoft.com/office/drawing/2014/main" id="{A72A9525-CE44-C244-A473-8B6941C6CE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9C302D6F-DDC9-5841-9DDF-99FF4B8BE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55940"/>
            <a:ext cx="8686800" cy="3710681"/>
          </a:xfrm>
          <a:prstGeom prst="rect">
            <a:avLst/>
          </a:prstGeom>
        </p:spPr>
      </p:pic>
      <p:sp>
        <p:nvSpPr>
          <p:cNvPr id="3" name="Rectangle 2">
            <a:extLst>
              <a:ext uri="{FF2B5EF4-FFF2-40B4-BE49-F238E27FC236}">
                <a16:creationId xmlns:a16="http://schemas.microsoft.com/office/drawing/2014/main" id="{FCBF15FC-E10A-004F-B0FE-05BFCC76A967}"/>
              </a:ext>
            </a:extLst>
          </p:cNvPr>
          <p:cNvSpPr/>
          <p:nvPr/>
        </p:nvSpPr>
        <p:spPr>
          <a:xfrm>
            <a:off x="3376944" y="1921579"/>
            <a:ext cx="5538456" cy="406049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5DB1856-289D-CF4C-A136-8F507F5CE0B0}"/>
              </a:ext>
            </a:extLst>
          </p:cNvPr>
          <p:cNvSpPr txBox="1"/>
          <p:nvPr/>
        </p:nvSpPr>
        <p:spPr>
          <a:xfrm>
            <a:off x="0" y="64707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[Li et al. 19]</a:t>
            </a:r>
          </a:p>
        </p:txBody>
      </p:sp>
    </p:spTree>
    <p:extLst>
      <p:ext uri="{BB962C8B-B14F-4D97-AF65-F5344CB8AC3E}">
        <p14:creationId xmlns:p14="http://schemas.microsoft.com/office/powerpoint/2010/main" val="3926970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0254-419B-8C42-A52D-723530CDEB35}"/>
              </a:ext>
            </a:extLst>
          </p:cNvPr>
          <p:cNvSpPr>
            <a:spLocks noGrp="1"/>
          </p:cNvSpPr>
          <p:nvPr>
            <p:ph type="title"/>
          </p:nvPr>
        </p:nvSpPr>
        <p:spPr/>
        <p:txBody>
          <a:bodyPr>
            <a:normAutofit fontScale="90000"/>
          </a:bodyPr>
          <a:lstStyle/>
          <a:p>
            <a:r>
              <a:rPr lang="en-CA" dirty="0"/>
              <a:t>Predicting Node Failures in an Ultra-large-scale</a:t>
            </a:r>
            <a:r>
              <a:rPr lang="zh-CN" altLang="en-US" dirty="0"/>
              <a:t> </a:t>
            </a:r>
            <a:r>
              <a:rPr lang="en-CA" dirty="0"/>
              <a:t>Cloud Computing Platform</a:t>
            </a:r>
            <a:endParaRPr lang="en-US" dirty="0"/>
          </a:p>
        </p:txBody>
      </p:sp>
      <p:sp>
        <p:nvSpPr>
          <p:cNvPr id="4" name="Slide Number Placeholder 3">
            <a:extLst>
              <a:ext uri="{FF2B5EF4-FFF2-40B4-BE49-F238E27FC236}">
                <a16:creationId xmlns:a16="http://schemas.microsoft.com/office/drawing/2014/main" id="{A72A9525-CE44-C244-A473-8B6941C6CE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9C302D6F-DDC9-5841-9DDF-99FF4B8BE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55940"/>
            <a:ext cx="8686800" cy="3710681"/>
          </a:xfrm>
          <a:prstGeom prst="rect">
            <a:avLst/>
          </a:prstGeom>
        </p:spPr>
      </p:pic>
      <p:sp>
        <p:nvSpPr>
          <p:cNvPr id="5" name="Rectangle 4">
            <a:extLst>
              <a:ext uri="{FF2B5EF4-FFF2-40B4-BE49-F238E27FC236}">
                <a16:creationId xmlns:a16="http://schemas.microsoft.com/office/drawing/2014/main" id="{8D0605E2-02B5-5342-BE44-D13E1A04D727}"/>
              </a:ext>
            </a:extLst>
          </p:cNvPr>
          <p:cNvSpPr/>
          <p:nvPr/>
        </p:nvSpPr>
        <p:spPr>
          <a:xfrm>
            <a:off x="6102036" y="1921579"/>
            <a:ext cx="2813364" cy="406049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2C16BE8-C575-864A-8F44-8877C9EBF925}"/>
              </a:ext>
            </a:extLst>
          </p:cNvPr>
          <p:cNvSpPr txBox="1"/>
          <p:nvPr/>
        </p:nvSpPr>
        <p:spPr>
          <a:xfrm>
            <a:off x="0" y="64707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[Li et al. 19]</a:t>
            </a:r>
          </a:p>
        </p:txBody>
      </p:sp>
    </p:spTree>
    <p:extLst>
      <p:ext uri="{BB962C8B-B14F-4D97-AF65-F5344CB8AC3E}">
        <p14:creationId xmlns:p14="http://schemas.microsoft.com/office/powerpoint/2010/main" val="760196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0254-419B-8C42-A52D-723530CDEB35}"/>
              </a:ext>
            </a:extLst>
          </p:cNvPr>
          <p:cNvSpPr>
            <a:spLocks noGrp="1"/>
          </p:cNvSpPr>
          <p:nvPr>
            <p:ph type="title"/>
          </p:nvPr>
        </p:nvSpPr>
        <p:spPr/>
        <p:txBody>
          <a:bodyPr>
            <a:normAutofit fontScale="90000"/>
          </a:bodyPr>
          <a:lstStyle/>
          <a:p>
            <a:r>
              <a:rPr lang="en-CA" dirty="0"/>
              <a:t>Predicting Node Failures in an Ultra-large-scale</a:t>
            </a:r>
            <a:r>
              <a:rPr lang="zh-CN" altLang="en-US" dirty="0"/>
              <a:t> </a:t>
            </a:r>
            <a:r>
              <a:rPr lang="en-CA" dirty="0"/>
              <a:t>Cloud Computing Platform</a:t>
            </a:r>
            <a:endParaRPr lang="en-US" dirty="0"/>
          </a:p>
        </p:txBody>
      </p:sp>
      <p:sp>
        <p:nvSpPr>
          <p:cNvPr id="4" name="Slide Number Placeholder 3">
            <a:extLst>
              <a:ext uri="{FF2B5EF4-FFF2-40B4-BE49-F238E27FC236}">
                <a16:creationId xmlns:a16="http://schemas.microsoft.com/office/drawing/2014/main" id="{A72A9525-CE44-C244-A473-8B6941C6CE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6" name="Picture 5">
            <a:extLst>
              <a:ext uri="{FF2B5EF4-FFF2-40B4-BE49-F238E27FC236}">
                <a16:creationId xmlns:a16="http://schemas.microsoft.com/office/drawing/2014/main" id="{9C302D6F-DDC9-5841-9DDF-99FF4B8BE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55940"/>
            <a:ext cx="8686800" cy="3710681"/>
          </a:xfrm>
          <a:prstGeom prst="rect">
            <a:avLst/>
          </a:prstGeom>
        </p:spPr>
      </p:pic>
      <p:sp>
        <p:nvSpPr>
          <p:cNvPr id="7" name="TextBox 6">
            <a:extLst>
              <a:ext uri="{FF2B5EF4-FFF2-40B4-BE49-F238E27FC236}">
                <a16:creationId xmlns:a16="http://schemas.microsoft.com/office/drawing/2014/main" id="{655E840A-9241-E942-A36F-7319E8BCE79F}"/>
              </a:ext>
            </a:extLst>
          </p:cNvPr>
          <p:cNvSpPr txBox="1"/>
          <p:nvPr/>
        </p:nvSpPr>
        <p:spPr>
          <a:xfrm>
            <a:off x="0" y="6470768"/>
            <a:ext cx="1685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[Li et al. 19]</a:t>
            </a:r>
          </a:p>
        </p:txBody>
      </p:sp>
      <p:sp>
        <p:nvSpPr>
          <p:cNvPr id="8" name="TextBox 7">
            <a:extLst>
              <a:ext uri="{FF2B5EF4-FFF2-40B4-BE49-F238E27FC236}">
                <a16:creationId xmlns:a16="http://schemas.microsoft.com/office/drawing/2014/main" id="{20F1ABD8-5685-7C42-88D2-C4264FE3626C}"/>
              </a:ext>
            </a:extLst>
          </p:cNvPr>
          <p:cNvSpPr txBox="1"/>
          <p:nvPr/>
        </p:nvSpPr>
        <p:spPr>
          <a:xfrm>
            <a:off x="2667000" y="6345203"/>
            <a:ext cx="3810000" cy="523220"/>
          </a:xfrm>
          <a:prstGeom prst="rect">
            <a:avLst/>
          </a:prstGeom>
          <a:noFill/>
          <a:ln w="25400">
            <a:solidFill>
              <a:schemeClr val="tx1"/>
            </a:solidFill>
          </a:ln>
        </p:spPr>
        <p:txBody>
          <a:bodyPr wrap="square" rtlCol="0">
            <a:spAutoFit/>
          </a:bodyPr>
          <a:lstStyle>
            <a:defPPr>
              <a:defRPr lang="en-US"/>
            </a:defPPr>
            <a:lvl1pPr algn="ctr">
              <a:defRPr sz="2800" b="1">
                <a:latin typeface="Futura Medium" panose="020B0602020204020303" pitchFamily="34" charset="-79"/>
                <a:cs typeface="Futura Medium" panose="020B0602020204020303" pitchFamily="34" charset="-79"/>
              </a:defRPr>
            </a:lvl1pPr>
          </a:lstStyle>
          <a:p>
            <a:r>
              <a:rPr lang="en-US" dirty="0">
                <a:solidFill>
                  <a:srgbClr val="C00000"/>
                </a:solidFill>
              </a:rPr>
              <a:t>AUC: 0.92</a:t>
            </a:r>
          </a:p>
        </p:txBody>
      </p:sp>
    </p:spTree>
    <p:extLst>
      <p:ext uri="{BB962C8B-B14F-4D97-AF65-F5344CB8AC3E}">
        <p14:creationId xmlns:p14="http://schemas.microsoft.com/office/powerpoint/2010/main" val="300005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ACCF-73E1-104F-8F3B-BCBDEC0F4C85}"/>
              </a:ext>
            </a:extLst>
          </p:cNvPr>
          <p:cNvSpPr>
            <a:spLocks noGrp="1"/>
          </p:cNvSpPr>
          <p:nvPr>
            <p:ph type="title"/>
          </p:nvPr>
        </p:nvSpPr>
        <p:spPr/>
        <p:txBody>
          <a:bodyPr>
            <a:normAutofit/>
          </a:bodyPr>
          <a:lstStyle/>
          <a:p>
            <a:r>
              <a:rPr lang="en-US" dirty="0"/>
              <a:t>Exercise: select the AIOps solutions for given scenarios</a:t>
            </a:r>
          </a:p>
        </p:txBody>
      </p:sp>
      <p:sp>
        <p:nvSpPr>
          <p:cNvPr id="3" name="Content Placeholder 2">
            <a:extLst>
              <a:ext uri="{FF2B5EF4-FFF2-40B4-BE49-F238E27FC236}">
                <a16:creationId xmlns:a16="http://schemas.microsoft.com/office/drawing/2014/main" id="{A5AA3C51-E1FC-D646-ACAF-D026CE4644AA}"/>
              </a:ext>
            </a:extLst>
          </p:cNvPr>
          <p:cNvSpPr>
            <a:spLocks noGrp="1"/>
          </p:cNvSpPr>
          <p:nvPr>
            <p:ph idx="1"/>
          </p:nvPr>
        </p:nvSpPr>
        <p:spPr/>
        <p:txBody>
          <a:bodyPr/>
          <a:lstStyle/>
          <a:p>
            <a:pPr marL="0" indent="0">
              <a:buNone/>
            </a:pPr>
            <a:r>
              <a:rPr lang="en-US" sz="2400" dirty="0"/>
              <a:t>Given the existing monitoring data of a large-scale software system, you want to determine whether there will be a  runtime failure in the next two hours.  Which type of AIOps solution will you use?</a:t>
            </a:r>
          </a:p>
          <a:p>
            <a:pPr lvl="1">
              <a:spcBef>
                <a:spcPts val="1000"/>
              </a:spcBef>
              <a:buFont typeface="Wingdings" pitchFamily="2" charset="2"/>
              <a:buChar char="§"/>
            </a:pPr>
            <a:r>
              <a:rPr lang="en-US" sz="2000" dirty="0"/>
              <a:t>A. Fault diagnostics</a:t>
            </a:r>
          </a:p>
          <a:p>
            <a:pPr lvl="1">
              <a:spcBef>
                <a:spcPts val="1000"/>
              </a:spcBef>
              <a:buFont typeface="Wingdings" pitchFamily="2" charset="2"/>
              <a:buChar char="§"/>
            </a:pPr>
            <a:r>
              <a:rPr lang="en-US" sz="2000" dirty="0"/>
              <a:t>B. Anomaly detection</a:t>
            </a:r>
          </a:p>
          <a:p>
            <a:pPr lvl="1">
              <a:spcBef>
                <a:spcPts val="1000"/>
              </a:spcBef>
              <a:buFont typeface="Wingdings" pitchFamily="2" charset="2"/>
              <a:buChar char="§"/>
            </a:pPr>
            <a:r>
              <a:rPr lang="en-US" sz="2000" dirty="0"/>
              <a:t>C. Incident prediction</a:t>
            </a:r>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ADF5109A-23BA-E84E-A9E1-A1955F1FDEF5}"/>
              </a:ext>
            </a:extLst>
          </p:cNvPr>
          <p:cNvSpPr>
            <a:spLocks noGrp="1"/>
          </p:cNvSpPr>
          <p:nvPr>
            <p:ph type="sldNum" sz="quarter" idx="12"/>
          </p:nvPr>
        </p:nvSpPr>
        <p:spPr/>
        <p:txBody>
          <a:bodyPr/>
          <a:lstStyle/>
          <a:p>
            <a:fld id="{16D6CE68-A2D0-4148-AD8B-3294DC4CB750}" type="slidenum">
              <a:rPr lang="en-US" smtClean="0"/>
              <a:t>66</a:t>
            </a:fld>
            <a:endParaRPr lang="en-US" dirty="0"/>
          </a:p>
        </p:txBody>
      </p:sp>
    </p:spTree>
    <p:extLst>
      <p:ext uri="{BB962C8B-B14F-4D97-AF65-F5344CB8AC3E}">
        <p14:creationId xmlns:p14="http://schemas.microsoft.com/office/powerpoint/2010/main" val="1280268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B79F05-FA8A-4382-B460-752BA67DFC87}"/>
              </a:ext>
            </a:extLst>
          </p:cNvPr>
          <p:cNvSpPr>
            <a:spLocks noGrp="1"/>
          </p:cNvSpPr>
          <p:nvPr>
            <p:ph type="sldNum" sz="quarter" idx="12"/>
          </p:nvPr>
        </p:nvSpPr>
        <p:spPr/>
        <p:txBody>
          <a:bodyPr/>
          <a:lstStyle/>
          <a:p>
            <a:fld id="{16D6CE68-A2D0-4148-AD8B-3294DC4CB750}" type="slidenum">
              <a:rPr lang="en-US" smtClean="0"/>
              <a:t>67</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entimeter - Interactive Presentations">
                <a:extLst>
                  <a:ext uri="{FF2B5EF4-FFF2-40B4-BE49-F238E27FC236}">
                    <a16:creationId xmlns:a16="http://schemas.microsoft.com/office/drawing/2014/main" id="{D01FC9F0-BF04-2CDA-396D-4079D6FC63B7}"/>
                  </a:ext>
                </a:extLst>
              </p:cNvPr>
              <p:cNvGraphicFramePr>
                <a:graphicFrameLocks noGrp="1"/>
              </p:cNvGraphicFramePr>
              <p:nvPr>
                <p:extLst>
                  <p:ext uri="{D42A27DB-BD31-4B8C-83A1-F6EECF244321}">
                    <p14:modId xmlns:p14="http://schemas.microsoft.com/office/powerpoint/2010/main" val="892989698"/>
                  </p:ext>
                </p:extLst>
              </p:nvPr>
            </p:nvGraphicFramePr>
            <p:xfrm>
              <a:off x="285750" y="1073114"/>
              <a:ext cx="8509552" cy="58085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entimeter - Interactive Presentations">
                <a:extLst>
                  <a:ext uri="{FF2B5EF4-FFF2-40B4-BE49-F238E27FC236}">
                    <a16:creationId xmlns:a16="http://schemas.microsoft.com/office/drawing/2014/main" id="{D01FC9F0-BF04-2CDA-396D-4079D6FC63B7}"/>
                  </a:ext>
                </a:extLst>
              </p:cNvPr>
              <p:cNvPicPr>
                <a:picLocks noGrp="1" noRot="1" noChangeAspect="1" noMove="1" noResize="1" noEditPoints="1" noAdjustHandles="1" noChangeArrowheads="1" noChangeShapeType="1"/>
              </p:cNvPicPr>
              <p:nvPr/>
            </p:nvPicPr>
            <p:blipFill>
              <a:blip r:embed="rId4"/>
              <a:stretch>
                <a:fillRect/>
              </a:stretch>
            </p:blipFill>
            <p:spPr>
              <a:xfrm>
                <a:off x="285750" y="1073114"/>
                <a:ext cx="8509552" cy="5808593"/>
              </a:xfrm>
              <a:prstGeom prst="rect">
                <a:avLst/>
              </a:prstGeom>
            </p:spPr>
          </p:pic>
        </mc:Fallback>
      </mc:AlternateContent>
      <p:pic>
        <p:nvPicPr>
          <p:cNvPr id="6" name="Picture 5">
            <a:extLst>
              <a:ext uri="{FF2B5EF4-FFF2-40B4-BE49-F238E27FC236}">
                <a16:creationId xmlns:a16="http://schemas.microsoft.com/office/drawing/2014/main" id="{E0E593BF-7BF7-DC6D-A86B-272FCBF61E9E}"/>
              </a:ext>
            </a:extLst>
          </p:cNvPr>
          <p:cNvPicPr>
            <a:picLocks noChangeAspect="1"/>
          </p:cNvPicPr>
          <p:nvPr/>
        </p:nvPicPr>
        <p:blipFill>
          <a:blip r:embed="rId5"/>
          <a:stretch>
            <a:fillRect/>
          </a:stretch>
        </p:blipFill>
        <p:spPr>
          <a:xfrm>
            <a:off x="7361018" y="96455"/>
            <a:ext cx="1795406" cy="1776660"/>
          </a:xfrm>
          <a:prstGeom prst="rect">
            <a:avLst/>
          </a:prstGeom>
        </p:spPr>
      </p:pic>
    </p:spTree>
    <p:extLst>
      <p:ext uri="{BB962C8B-B14F-4D97-AF65-F5344CB8AC3E}">
        <p14:creationId xmlns:p14="http://schemas.microsoft.com/office/powerpoint/2010/main" val="3591715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9CDD-9ABE-0F43-A0DB-B7B8118028B7}"/>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CA9B1BBA-9040-8B43-8E29-5FADA0BFE007}"/>
              </a:ext>
            </a:extLst>
          </p:cNvPr>
          <p:cNvSpPr>
            <a:spLocks noGrp="1"/>
          </p:cNvSpPr>
          <p:nvPr>
            <p:ph idx="1"/>
          </p:nvPr>
        </p:nvSpPr>
        <p:spPr>
          <a:xfrm>
            <a:off x="180474" y="1648326"/>
            <a:ext cx="8831179" cy="5073150"/>
          </a:xfrm>
        </p:spPr>
        <p:txBody>
          <a:bodyPr>
            <a:noAutofit/>
          </a:bodyPr>
          <a:lstStyle/>
          <a:p>
            <a:pPr>
              <a:lnSpc>
                <a:spcPct val="100000"/>
              </a:lnSpc>
              <a:spcBef>
                <a:spcPts val="600"/>
              </a:spcBef>
              <a:buFont typeface="Wingdings" pitchFamily="2" charset="2"/>
              <a:buChar char="§"/>
            </a:pPr>
            <a:r>
              <a:rPr lang="en-US" sz="1400" b="1" dirty="0">
                <a:solidFill>
                  <a:srgbClr val="C00000"/>
                </a:solidFill>
              </a:rPr>
              <a:t>Automated logging</a:t>
            </a:r>
            <a:r>
              <a:rPr lang="en-CA" sz="1400" dirty="0">
                <a:solidFill>
                  <a:srgbClr val="222222"/>
                </a:solidFill>
                <a:latin typeface="Arial" panose="020B0604020202020204" pitchFamily="34" charset="0"/>
              </a:rPr>
              <a:t>: Li et al. </a:t>
            </a:r>
            <a:r>
              <a:rPr lang="en-CA" sz="1400" i="1" dirty="0">
                <a:solidFill>
                  <a:srgbClr val="222222"/>
                </a:solidFill>
                <a:latin typeface="Arial" panose="020B0604020202020204" pitchFamily="34" charset="0"/>
              </a:rPr>
              <a:t>Studying Software Logging Using Topic Models</a:t>
            </a:r>
            <a:r>
              <a:rPr lang="en-CA" sz="1400" dirty="0">
                <a:solidFill>
                  <a:srgbClr val="222222"/>
                </a:solidFill>
                <a:latin typeface="Arial" panose="020B0604020202020204" pitchFamily="34" charset="0"/>
              </a:rPr>
              <a:t>. [EMSE 2018]</a:t>
            </a:r>
            <a:endParaRPr lang="en-US" sz="1400" dirty="0"/>
          </a:p>
          <a:p>
            <a:pPr>
              <a:lnSpc>
                <a:spcPct val="100000"/>
              </a:lnSpc>
              <a:spcBef>
                <a:spcPts val="600"/>
              </a:spcBef>
              <a:buFont typeface="Wingdings" pitchFamily="2" charset="2"/>
              <a:buChar char="§"/>
            </a:pPr>
            <a:r>
              <a:rPr lang="en-US" sz="1400" b="1" dirty="0">
                <a:solidFill>
                  <a:srgbClr val="C00000"/>
                </a:solidFill>
              </a:rPr>
              <a:t>Logging practices</a:t>
            </a:r>
            <a:r>
              <a:rPr lang="en-US" sz="1400" dirty="0"/>
              <a:t>: Chen et al. </a:t>
            </a:r>
            <a:r>
              <a:rPr lang="en-CA" sz="1400" i="1" dirty="0">
                <a:solidFill>
                  <a:srgbClr val="222222"/>
                </a:solidFill>
                <a:latin typeface="Arial" panose="020B0604020202020204" pitchFamily="34" charset="0"/>
              </a:rPr>
              <a:t>Characterizing and Detecting Anti-patterns in the Logging Code</a:t>
            </a:r>
            <a:r>
              <a:rPr lang="en-CA" sz="1400" dirty="0">
                <a:solidFill>
                  <a:srgbClr val="222222"/>
                </a:solidFill>
                <a:latin typeface="Arial" panose="020B0604020202020204" pitchFamily="34" charset="0"/>
              </a:rPr>
              <a:t>. [ICSE 2017]</a:t>
            </a:r>
          </a:p>
          <a:p>
            <a:pPr>
              <a:lnSpc>
                <a:spcPct val="100000"/>
              </a:lnSpc>
              <a:spcBef>
                <a:spcPts val="600"/>
              </a:spcBef>
              <a:buFont typeface="Wingdings" pitchFamily="2" charset="2"/>
              <a:buChar char="§"/>
            </a:pPr>
            <a:r>
              <a:rPr lang="en-US" sz="1400" b="1" dirty="0">
                <a:solidFill>
                  <a:srgbClr val="C00000"/>
                </a:solidFill>
              </a:rPr>
              <a:t>Autonomous configuration: </a:t>
            </a:r>
            <a:r>
              <a:rPr lang="en-US" sz="1400" dirty="0">
                <a:solidFill>
                  <a:srgbClr val="222222"/>
                </a:solidFill>
                <a:latin typeface="Arial" panose="020B0604020202020204" pitchFamily="34" charset="0"/>
              </a:rPr>
              <a:t>Li et al. </a:t>
            </a:r>
            <a:r>
              <a:rPr lang="en-CA" sz="1400" i="1" dirty="0">
                <a:solidFill>
                  <a:srgbClr val="222222"/>
                </a:solidFill>
                <a:latin typeface="Arial" panose="020B0604020202020204" pitchFamily="34" charset="0"/>
              </a:rPr>
              <a:t>Adopting autonomic computing capabilities in existing large-scale systems: an industrial experience report</a:t>
            </a:r>
            <a:r>
              <a:rPr lang="en-CA" sz="1400" dirty="0">
                <a:solidFill>
                  <a:srgbClr val="222222"/>
                </a:solidFill>
                <a:latin typeface="Arial" panose="020B0604020202020204" pitchFamily="34" charset="0"/>
              </a:rPr>
              <a:t>.</a:t>
            </a:r>
            <a:r>
              <a:rPr lang="en-US" sz="1400" dirty="0">
                <a:solidFill>
                  <a:srgbClr val="222222"/>
                </a:solidFill>
                <a:latin typeface="Arial" panose="020B0604020202020204" pitchFamily="34" charset="0"/>
              </a:rPr>
              <a:t> [ICSE-SEIP 2018]</a:t>
            </a:r>
          </a:p>
          <a:p>
            <a:pPr>
              <a:lnSpc>
                <a:spcPct val="100000"/>
              </a:lnSpc>
              <a:spcBef>
                <a:spcPts val="600"/>
              </a:spcBef>
              <a:buFont typeface="Wingdings" pitchFamily="2" charset="2"/>
              <a:buChar char="§"/>
            </a:pPr>
            <a:r>
              <a:rPr lang="en-US" sz="1400" b="1" dirty="0">
                <a:solidFill>
                  <a:srgbClr val="C00000"/>
                </a:solidFill>
              </a:rPr>
              <a:t>Log abstraction</a:t>
            </a:r>
            <a:r>
              <a:rPr lang="en-CA" sz="1400" dirty="0">
                <a:solidFill>
                  <a:srgbClr val="222222"/>
                </a:solidFill>
                <a:latin typeface="Arial" panose="020B0604020202020204" pitchFamily="34" charset="0"/>
              </a:rPr>
              <a:t>: Jiang et al. </a:t>
            </a:r>
            <a:r>
              <a:rPr lang="en-CA" sz="1400" i="1" dirty="0">
                <a:solidFill>
                  <a:srgbClr val="222222"/>
                </a:solidFill>
                <a:latin typeface="Arial" panose="020B0604020202020204" pitchFamily="34" charset="0"/>
              </a:rPr>
              <a:t>An automated approach for abstracting execution logs to execution events</a:t>
            </a:r>
            <a:r>
              <a:rPr lang="en-CA" sz="1400" dirty="0">
                <a:solidFill>
                  <a:srgbClr val="222222"/>
                </a:solidFill>
                <a:latin typeface="Arial" panose="020B0604020202020204" pitchFamily="34" charset="0"/>
              </a:rPr>
              <a:t>. [JSME 2008]</a:t>
            </a:r>
            <a:endParaRPr lang="en-US" sz="1400" dirty="0"/>
          </a:p>
          <a:p>
            <a:pPr>
              <a:lnSpc>
                <a:spcPct val="100000"/>
              </a:lnSpc>
              <a:spcBef>
                <a:spcPts val="600"/>
              </a:spcBef>
              <a:buFont typeface="Wingdings" pitchFamily="2" charset="2"/>
              <a:buChar char="§"/>
            </a:pPr>
            <a:r>
              <a:rPr lang="en-US" sz="1400" b="1" dirty="0">
                <a:solidFill>
                  <a:srgbClr val="C00000"/>
                </a:solidFill>
              </a:rPr>
              <a:t>Fault diagnostics</a:t>
            </a:r>
            <a:r>
              <a:rPr lang="en-US" sz="1400" dirty="0"/>
              <a:t>: </a:t>
            </a:r>
            <a:r>
              <a:rPr lang="en-US" sz="1400" dirty="0" err="1"/>
              <a:t>Syer</a:t>
            </a:r>
            <a:r>
              <a:rPr lang="en-US" sz="1400" dirty="0"/>
              <a:t> et al. </a:t>
            </a:r>
            <a:r>
              <a:rPr lang="en-CA" sz="1400" i="1" dirty="0">
                <a:solidFill>
                  <a:srgbClr val="222222"/>
                </a:solidFill>
                <a:latin typeface="Arial" panose="020B0604020202020204" pitchFamily="34" charset="0"/>
              </a:rPr>
              <a:t>Leveraging performance counters and execution logs to diagnose memory-related performance issues</a:t>
            </a:r>
            <a:r>
              <a:rPr lang="en-CA" sz="1400" dirty="0">
                <a:solidFill>
                  <a:srgbClr val="222222"/>
                </a:solidFill>
                <a:latin typeface="Arial" panose="020B0604020202020204" pitchFamily="34" charset="0"/>
              </a:rPr>
              <a:t>. [ICSM 2013]</a:t>
            </a:r>
            <a:endParaRPr lang="en-US" sz="1400" dirty="0"/>
          </a:p>
          <a:p>
            <a:pPr>
              <a:lnSpc>
                <a:spcPct val="100000"/>
              </a:lnSpc>
              <a:spcBef>
                <a:spcPts val="600"/>
              </a:spcBef>
              <a:buFont typeface="Wingdings" pitchFamily="2" charset="2"/>
              <a:buChar char="§"/>
            </a:pPr>
            <a:r>
              <a:rPr lang="en-US" sz="1400" b="1" dirty="0">
                <a:solidFill>
                  <a:srgbClr val="C00000"/>
                </a:solidFill>
              </a:rPr>
              <a:t>Anomaly detection</a:t>
            </a:r>
            <a:r>
              <a:rPr lang="en-US" sz="1400" dirty="0"/>
              <a:t>: Jiang et al. </a:t>
            </a:r>
            <a:r>
              <a:rPr lang="en-CA" sz="1400" i="1" dirty="0">
                <a:solidFill>
                  <a:srgbClr val="222222"/>
                </a:solidFill>
                <a:latin typeface="Arial" panose="020B0604020202020204" pitchFamily="34" charset="0"/>
              </a:rPr>
              <a:t>Automatic identification of load testing problems</a:t>
            </a:r>
            <a:r>
              <a:rPr lang="en-CA" sz="1400" dirty="0">
                <a:solidFill>
                  <a:srgbClr val="222222"/>
                </a:solidFill>
                <a:latin typeface="Arial" panose="020B0604020202020204" pitchFamily="34" charset="0"/>
              </a:rPr>
              <a:t>. [ICSM 2008]</a:t>
            </a:r>
            <a:endParaRPr lang="en-US" sz="1400" dirty="0"/>
          </a:p>
          <a:p>
            <a:pPr>
              <a:lnSpc>
                <a:spcPct val="100000"/>
              </a:lnSpc>
              <a:spcBef>
                <a:spcPts val="600"/>
              </a:spcBef>
              <a:buFont typeface="Wingdings" pitchFamily="2" charset="2"/>
              <a:buChar char="§"/>
            </a:pPr>
            <a:r>
              <a:rPr lang="en-US" sz="1400" b="1" dirty="0">
                <a:solidFill>
                  <a:srgbClr val="C00000"/>
                </a:solidFill>
              </a:rPr>
              <a:t>Performance analysis</a:t>
            </a:r>
            <a:r>
              <a:rPr lang="en-US" sz="1400" dirty="0"/>
              <a:t>: Jiang et al. </a:t>
            </a:r>
            <a:r>
              <a:rPr lang="en-CA" sz="1400" i="1" dirty="0">
                <a:solidFill>
                  <a:srgbClr val="222222"/>
                </a:solidFill>
                <a:latin typeface="Arial" panose="020B0604020202020204" pitchFamily="34" charset="0"/>
              </a:rPr>
              <a:t>Automated Performance Analysis of Load Tests</a:t>
            </a:r>
            <a:r>
              <a:rPr lang="en-CA" sz="1400" dirty="0">
                <a:solidFill>
                  <a:srgbClr val="222222"/>
                </a:solidFill>
                <a:latin typeface="Arial" panose="020B0604020202020204" pitchFamily="34" charset="0"/>
              </a:rPr>
              <a:t>. [ICSM 2009]</a:t>
            </a:r>
            <a:endParaRPr lang="en-US" sz="1400" dirty="0"/>
          </a:p>
          <a:p>
            <a:pPr>
              <a:lnSpc>
                <a:spcPct val="100000"/>
              </a:lnSpc>
              <a:spcBef>
                <a:spcPts val="600"/>
              </a:spcBef>
              <a:buFont typeface="Wingdings" pitchFamily="2" charset="2"/>
              <a:buChar char="§"/>
            </a:pPr>
            <a:r>
              <a:rPr lang="en-US" sz="1400" b="1" dirty="0">
                <a:solidFill>
                  <a:srgbClr val="C00000"/>
                </a:solidFill>
              </a:rPr>
              <a:t>Incident prediction</a:t>
            </a:r>
            <a:r>
              <a:rPr lang="en-US" sz="1400" dirty="0"/>
              <a:t>:  Li et al. </a:t>
            </a:r>
            <a:r>
              <a:rPr lang="en-CA" sz="1400" i="1" dirty="0">
                <a:latin typeface="Helvetica" pitchFamily="2" charset="0"/>
              </a:rPr>
              <a:t>Predicting Node Failures in an Ultra-large-scale in Cloud Computing Platform: an AIOps Solution</a:t>
            </a:r>
            <a:r>
              <a:rPr lang="en-CA" sz="1400" dirty="0">
                <a:latin typeface="Helvetica" pitchFamily="2" charset="0"/>
              </a:rPr>
              <a:t>. [TOSEM 2020]</a:t>
            </a:r>
            <a:endParaRPr lang="en-US" sz="1400" dirty="0"/>
          </a:p>
          <a:p>
            <a:pPr>
              <a:lnSpc>
                <a:spcPct val="100000"/>
              </a:lnSpc>
              <a:spcBef>
                <a:spcPts val="600"/>
              </a:spcBef>
              <a:buFont typeface="Wingdings" pitchFamily="2" charset="2"/>
              <a:buChar char="§"/>
            </a:pPr>
            <a:r>
              <a:rPr lang="en-US" sz="1400" b="1" dirty="0">
                <a:solidFill>
                  <a:srgbClr val="C00000"/>
                </a:solidFill>
              </a:rPr>
              <a:t>System comprehension</a:t>
            </a:r>
            <a:r>
              <a:rPr lang="en-US" sz="1400" dirty="0"/>
              <a:t>: Shang et al. </a:t>
            </a:r>
            <a:r>
              <a:rPr lang="en-CA" sz="1400" i="1" dirty="0">
                <a:solidFill>
                  <a:srgbClr val="222222"/>
                </a:solidFill>
                <a:latin typeface="Arial" panose="020B0604020202020204" pitchFamily="34" charset="0"/>
              </a:rPr>
              <a:t>Assisting Developers of Big Data Analytics Applications When Deploying on Hadoop Clouds</a:t>
            </a:r>
            <a:r>
              <a:rPr lang="en-CA" sz="1400" dirty="0">
                <a:solidFill>
                  <a:srgbClr val="222222"/>
                </a:solidFill>
                <a:latin typeface="Arial" panose="020B0604020202020204" pitchFamily="34" charset="0"/>
              </a:rPr>
              <a:t>. [ICSE 2013]</a:t>
            </a:r>
          </a:p>
          <a:p>
            <a:pPr>
              <a:lnSpc>
                <a:spcPct val="100000"/>
              </a:lnSpc>
              <a:spcBef>
                <a:spcPts val="600"/>
              </a:spcBef>
              <a:buFont typeface="Wingdings" pitchFamily="2" charset="2"/>
              <a:buChar char="§"/>
            </a:pPr>
            <a:r>
              <a:rPr lang="en-US" sz="1400" b="1" dirty="0">
                <a:solidFill>
                  <a:srgbClr val="C00000"/>
                </a:solidFill>
              </a:rPr>
              <a:t>Tune system configurations: </a:t>
            </a:r>
            <a:r>
              <a:rPr lang="en-US" sz="1400" dirty="0"/>
              <a:t>Lu et al. Speedup your analytics: Automatic parameter tuning for databases and big data systems. Proceedings of the VLDB Endowment. 2019 Aug 26.</a:t>
            </a:r>
          </a:p>
        </p:txBody>
      </p:sp>
      <p:sp>
        <p:nvSpPr>
          <p:cNvPr id="4" name="Slide Number Placeholder 3">
            <a:extLst>
              <a:ext uri="{FF2B5EF4-FFF2-40B4-BE49-F238E27FC236}">
                <a16:creationId xmlns:a16="http://schemas.microsoft.com/office/drawing/2014/main" id="{817CC40E-62B2-3F4A-BF6C-718992B833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spTree>
    <p:extLst>
      <p:ext uri="{BB962C8B-B14F-4D97-AF65-F5344CB8AC3E}">
        <p14:creationId xmlns:p14="http://schemas.microsoft.com/office/powerpoint/2010/main" val="391503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9D3B1C-03DF-7A4C-8C2A-47187B8EBE65}"/>
              </a:ext>
            </a:extLst>
          </p:cNvPr>
          <p:cNvSpPr>
            <a:spLocks noGrp="1"/>
          </p:cNvSpPr>
          <p:nvPr>
            <p:ph type="title"/>
          </p:nvPr>
        </p:nvSpPr>
        <p:spPr/>
        <p:txBody>
          <a:bodyPr/>
          <a:lstStyle/>
          <a:p>
            <a:r>
              <a:rPr lang="en-US" dirty="0"/>
              <a:t>Sub-topics of </a:t>
            </a:r>
            <a:r>
              <a:rPr lang="en-US" dirty="0" err="1"/>
              <a:t>AIOps</a:t>
            </a:r>
            <a:r>
              <a:rPr lang="en-US" dirty="0"/>
              <a:t> research</a:t>
            </a:r>
          </a:p>
        </p:txBody>
      </p:sp>
      <p:sp>
        <p:nvSpPr>
          <p:cNvPr id="4" name="Slide Number Placeholder 3">
            <a:extLst>
              <a:ext uri="{FF2B5EF4-FFF2-40B4-BE49-F238E27FC236}">
                <a16:creationId xmlns:a16="http://schemas.microsoft.com/office/drawing/2014/main" id="{1787FCE1-7094-C549-87C5-0946752A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Helvetica" panose="020B0604020202020204" pitchFamily="34" charset="0"/>
              <a:ea typeface="+mn-ea"/>
            </a:endParaRPr>
          </a:p>
        </p:txBody>
      </p:sp>
      <p:grpSp>
        <p:nvGrpSpPr>
          <p:cNvPr id="7" name="Group 6">
            <a:extLst>
              <a:ext uri="{FF2B5EF4-FFF2-40B4-BE49-F238E27FC236}">
                <a16:creationId xmlns:a16="http://schemas.microsoft.com/office/drawing/2014/main" id="{20DF08D6-F961-0C47-8531-7CBDA7F5A3D6}"/>
              </a:ext>
            </a:extLst>
          </p:cNvPr>
          <p:cNvGrpSpPr/>
          <p:nvPr/>
        </p:nvGrpSpPr>
        <p:grpSpPr>
          <a:xfrm>
            <a:off x="3409631" y="2812826"/>
            <a:ext cx="2324738" cy="2135892"/>
            <a:chOff x="2868081" y="2078558"/>
            <a:chExt cx="2324738" cy="2400469"/>
          </a:xfrm>
        </p:grpSpPr>
        <p:sp>
          <p:nvSpPr>
            <p:cNvPr id="8" name="Rectangle 7">
              <a:extLst>
                <a:ext uri="{FF2B5EF4-FFF2-40B4-BE49-F238E27FC236}">
                  <a16:creationId xmlns:a16="http://schemas.microsoft.com/office/drawing/2014/main" id="{77D4B335-AD3A-E74C-BEC5-04965BE8E647}"/>
                </a:ext>
              </a:extLst>
            </p:cNvPr>
            <p:cNvSpPr/>
            <p:nvPr/>
          </p:nvSpPr>
          <p:spPr>
            <a:xfrm>
              <a:off x="2868081" y="2162208"/>
              <a:ext cx="2324738" cy="2316819"/>
            </a:xfrm>
            <a:prstGeom prst="rect">
              <a:avLst/>
            </a:prstGeom>
            <a:solidFill>
              <a:schemeClr val="bg1">
                <a:lumMod val="95000"/>
              </a:schemeClr>
            </a:solidFill>
            <a:ln w="38100">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729B96E-4245-B945-8951-BB438779E67B}"/>
                </a:ext>
              </a:extLst>
            </p:cNvPr>
            <p:cNvGrpSpPr/>
            <p:nvPr/>
          </p:nvGrpSpPr>
          <p:grpSpPr>
            <a:xfrm>
              <a:off x="2868081" y="2078558"/>
              <a:ext cx="2262925" cy="2364429"/>
              <a:chOff x="3634394" y="2057009"/>
              <a:chExt cx="2262925" cy="2364429"/>
            </a:xfrm>
          </p:grpSpPr>
          <p:sp>
            <p:nvSpPr>
              <p:cNvPr id="10" name="TextBox 9">
                <a:extLst>
                  <a:ext uri="{FF2B5EF4-FFF2-40B4-BE49-F238E27FC236}">
                    <a16:creationId xmlns:a16="http://schemas.microsoft.com/office/drawing/2014/main" id="{C21FB39B-2EBF-854A-943D-A0B635BE00F6}"/>
                  </a:ext>
                </a:extLst>
              </p:cNvPr>
              <p:cNvSpPr txBox="1"/>
              <p:nvPr/>
            </p:nvSpPr>
            <p:spPr>
              <a:xfrm>
                <a:off x="3724161" y="3971765"/>
                <a:ext cx="2173158" cy="449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Futura Medium" panose="020B0602020204020303" pitchFamily="34" charset="-79"/>
                    <a:ea typeface="+mn-ea"/>
                    <a:cs typeface="Futura Medium" panose="020B0602020204020303" pitchFamily="34" charset="-79"/>
                  </a:rPr>
                  <a:t>Software System</a:t>
                </a:r>
              </a:p>
            </p:txBody>
          </p:sp>
          <p:grpSp>
            <p:nvGrpSpPr>
              <p:cNvPr id="11" name="Group 10">
                <a:extLst>
                  <a:ext uri="{FF2B5EF4-FFF2-40B4-BE49-F238E27FC236}">
                    <a16:creationId xmlns:a16="http://schemas.microsoft.com/office/drawing/2014/main" id="{3CFD7943-5A33-8944-9C49-1A873200AB16}"/>
                  </a:ext>
                </a:extLst>
              </p:cNvPr>
              <p:cNvGrpSpPr/>
              <p:nvPr/>
            </p:nvGrpSpPr>
            <p:grpSpPr>
              <a:xfrm>
                <a:off x="3634394" y="2057009"/>
                <a:ext cx="2262925" cy="2195044"/>
                <a:chOff x="3715959" y="1888224"/>
                <a:chExt cx="2262925" cy="2195044"/>
              </a:xfrm>
            </p:grpSpPr>
            <p:grpSp>
              <p:nvGrpSpPr>
                <p:cNvPr id="12" name="Group 11">
                  <a:extLst>
                    <a:ext uri="{FF2B5EF4-FFF2-40B4-BE49-F238E27FC236}">
                      <a16:creationId xmlns:a16="http://schemas.microsoft.com/office/drawing/2014/main" id="{6142C083-DE9C-3748-A353-9E41A42DC4B9}"/>
                    </a:ext>
                  </a:extLst>
                </p:cNvPr>
                <p:cNvGrpSpPr/>
                <p:nvPr/>
              </p:nvGrpSpPr>
              <p:grpSpPr>
                <a:xfrm>
                  <a:off x="3715959" y="1888224"/>
                  <a:ext cx="2262925" cy="1923418"/>
                  <a:chOff x="3704158" y="1888224"/>
                  <a:chExt cx="2262925" cy="1923418"/>
                </a:xfrm>
              </p:grpSpPr>
              <p:pic>
                <p:nvPicPr>
                  <p:cNvPr id="14" name="Picture 13" descr="Servers">
                    <a:extLst>
                      <a:ext uri="{FF2B5EF4-FFF2-40B4-BE49-F238E27FC236}">
                        <a16:creationId xmlns:a16="http://schemas.microsoft.com/office/drawing/2014/main" id="{281CFC9B-BB69-0441-878D-B2783A78A2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35604" y="1888224"/>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Servers">
                    <a:extLst>
                      <a:ext uri="{FF2B5EF4-FFF2-40B4-BE49-F238E27FC236}">
                        <a16:creationId xmlns:a16="http://schemas.microsoft.com/office/drawing/2014/main" id="{5AD873B1-5745-FC44-A2E3-6D55BEC4E4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04158" y="2274745"/>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Servers">
                    <a:extLst>
                      <a:ext uri="{FF2B5EF4-FFF2-40B4-BE49-F238E27FC236}">
                        <a16:creationId xmlns:a16="http://schemas.microsoft.com/office/drawing/2014/main" id="{1AA9529B-EA94-674B-8F69-483B272DE9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2512" y="2159877"/>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2" descr="Servers">
                  <a:extLst>
                    <a:ext uri="{FF2B5EF4-FFF2-40B4-BE49-F238E27FC236}">
                      <a16:creationId xmlns:a16="http://schemas.microsoft.com/office/drawing/2014/main" id="{B7A2BD91-7A4A-C34D-839A-1394C57F40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64594" y="2546371"/>
                  <a:ext cx="1284571" cy="1536897"/>
                </a:xfrm>
                <a:prstGeom prst="rect">
                  <a:avLst/>
                </a:prstGeom>
                <a:noFill/>
                <a:extLst>
                  <a:ext uri="{909E8E84-426E-40dd-AFC4-6F175D3DCCD1}">
                    <a14:hiddenFill xmlns:a14="http://schemas.microsoft.com/office/drawing/2010/main" xmlns="">
                      <a:solidFill>
                        <a:srgbClr val="FFFFFF"/>
                      </a:solidFill>
                    </a14:hiddenFill>
                  </a:ext>
                </a:extLst>
              </p:spPr>
            </p:pic>
          </p:grpSp>
        </p:grpSp>
      </p:grpSp>
      <p:sp>
        <p:nvSpPr>
          <p:cNvPr id="19" name="TextBox 18">
            <a:extLst>
              <a:ext uri="{FF2B5EF4-FFF2-40B4-BE49-F238E27FC236}">
                <a16:creationId xmlns:a16="http://schemas.microsoft.com/office/drawing/2014/main" id="{99CF1878-C1EE-3443-9609-71C277F14CC4}"/>
              </a:ext>
            </a:extLst>
          </p:cNvPr>
          <p:cNvSpPr txBox="1"/>
          <p:nvPr/>
        </p:nvSpPr>
        <p:spPr>
          <a:xfrm>
            <a:off x="554677" y="2889485"/>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Automated logging</a:t>
            </a:r>
          </a:p>
        </p:txBody>
      </p:sp>
      <p:sp>
        <p:nvSpPr>
          <p:cNvPr id="20" name="TextBox 19">
            <a:extLst>
              <a:ext uri="{FF2B5EF4-FFF2-40B4-BE49-F238E27FC236}">
                <a16:creationId xmlns:a16="http://schemas.microsoft.com/office/drawing/2014/main" id="{1CEC1959-178E-AB4C-84E5-70651F4845B4}"/>
              </a:ext>
            </a:extLst>
          </p:cNvPr>
          <p:cNvSpPr txBox="1"/>
          <p:nvPr/>
        </p:nvSpPr>
        <p:spPr>
          <a:xfrm>
            <a:off x="3407692" y="1720471"/>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  abstraction</a:t>
            </a:r>
          </a:p>
        </p:txBody>
      </p:sp>
      <p:sp>
        <p:nvSpPr>
          <p:cNvPr id="21" name="TextBox 20">
            <a:extLst>
              <a:ext uri="{FF2B5EF4-FFF2-40B4-BE49-F238E27FC236}">
                <a16:creationId xmlns:a16="http://schemas.microsoft.com/office/drawing/2014/main" id="{C8E0C9F5-EC04-6E46-8D44-230DB5ED10A1}"/>
              </a:ext>
            </a:extLst>
          </p:cNvPr>
          <p:cNvSpPr txBox="1"/>
          <p:nvPr/>
        </p:nvSpPr>
        <p:spPr>
          <a:xfrm>
            <a:off x="6202149" y="2898302"/>
            <a:ext cx="2324737" cy="830997"/>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Anomaly detection</a:t>
            </a:r>
          </a:p>
        </p:txBody>
      </p:sp>
      <p:sp>
        <p:nvSpPr>
          <p:cNvPr id="22" name="Rectangle 21">
            <a:extLst>
              <a:ext uri="{FF2B5EF4-FFF2-40B4-BE49-F238E27FC236}">
                <a16:creationId xmlns:a16="http://schemas.microsoft.com/office/drawing/2014/main" id="{52045F81-FAAA-794D-8EAD-96B068DF459C}"/>
              </a:ext>
            </a:extLst>
          </p:cNvPr>
          <p:cNvSpPr/>
          <p:nvPr/>
        </p:nvSpPr>
        <p:spPr>
          <a:xfrm>
            <a:off x="6202150" y="4076152"/>
            <a:ext cx="2324739"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rPr>
              <a:t>Performance analysis</a:t>
            </a:r>
            <a:endParaRPr kumimoji="0" lang="en-US" sz="2400" b="1" i="0" u="none" strike="noStrike" kern="1200" cap="none" spc="0" normalizeH="0" baseline="0" noProof="0" dirty="0">
              <a:ln>
                <a:noFill/>
              </a:ln>
              <a:solidFill>
                <a:srgbClr val="C00000"/>
              </a:solidFill>
              <a:effectLst/>
              <a:uLnTx/>
              <a:uFillTx/>
              <a:latin typeface="Gill Sans SemiBold" panose="020B0502020104020203" pitchFamily="34" charset="-79"/>
              <a:ea typeface="+mn-ea"/>
              <a:cs typeface="Gill Sans SemiBold" panose="020B0502020104020203" pitchFamily="34" charset="-79"/>
            </a:endParaRPr>
          </a:p>
        </p:txBody>
      </p:sp>
      <p:sp>
        <p:nvSpPr>
          <p:cNvPr id="23" name="Rectangle 22">
            <a:extLst>
              <a:ext uri="{FF2B5EF4-FFF2-40B4-BE49-F238E27FC236}">
                <a16:creationId xmlns:a16="http://schemas.microsoft.com/office/drawing/2014/main" id="{F4C65DAB-AA09-3546-B310-B2593340075C}"/>
              </a:ext>
            </a:extLst>
          </p:cNvPr>
          <p:cNvSpPr/>
          <p:nvPr/>
        </p:nvSpPr>
        <p:spPr>
          <a:xfrm>
            <a:off x="6202146"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Incident prediction</a:t>
            </a:r>
          </a:p>
        </p:txBody>
      </p:sp>
      <p:sp>
        <p:nvSpPr>
          <p:cNvPr id="25" name="TextBox 24">
            <a:extLst>
              <a:ext uri="{FF2B5EF4-FFF2-40B4-BE49-F238E27FC236}">
                <a16:creationId xmlns:a16="http://schemas.microsoft.com/office/drawing/2014/main" id="{A4B14D54-FF6A-394F-AEB6-AF4C486D653B}"/>
              </a:ext>
            </a:extLst>
          </p:cNvPr>
          <p:cNvSpPr txBox="1"/>
          <p:nvPr/>
        </p:nvSpPr>
        <p:spPr>
          <a:xfrm>
            <a:off x="554677" y="4085653"/>
            <a:ext cx="2324737" cy="8309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Logging practices</a:t>
            </a:r>
          </a:p>
        </p:txBody>
      </p:sp>
      <p:sp>
        <p:nvSpPr>
          <p:cNvPr id="26" name="Rectangle 25">
            <a:extLst>
              <a:ext uri="{FF2B5EF4-FFF2-40B4-BE49-F238E27FC236}">
                <a16:creationId xmlns:a16="http://schemas.microsoft.com/office/drawing/2014/main" id="{F6FE691E-3893-C845-BE93-59D58934708B}"/>
              </a:ext>
            </a:extLst>
          </p:cNvPr>
          <p:cNvSpPr/>
          <p:nvPr/>
        </p:nvSpPr>
        <p:spPr>
          <a:xfrm>
            <a:off x="6202146" y="1720452"/>
            <a:ext cx="2324740"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Fault diagnostics</a:t>
            </a: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27" name="Rectangle 26">
            <a:extLst>
              <a:ext uri="{FF2B5EF4-FFF2-40B4-BE49-F238E27FC236}">
                <a16:creationId xmlns:a16="http://schemas.microsoft.com/office/drawing/2014/main" id="{9B1CD0FF-6A5E-A445-96C4-B8EDEA768943}"/>
              </a:ext>
            </a:extLst>
          </p:cNvPr>
          <p:cNvSpPr/>
          <p:nvPr/>
        </p:nvSpPr>
        <p:spPr>
          <a:xfrm>
            <a:off x="3407692" y="5260110"/>
            <a:ext cx="232667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System comprehension</a:t>
            </a:r>
          </a:p>
        </p:txBody>
      </p:sp>
      <p:sp>
        <p:nvSpPr>
          <p:cNvPr id="28" name="TextBox 27">
            <a:extLst>
              <a:ext uri="{FF2B5EF4-FFF2-40B4-BE49-F238E27FC236}">
                <a16:creationId xmlns:a16="http://schemas.microsoft.com/office/drawing/2014/main" id="{57767867-8C12-2241-B837-C419C3A4880F}"/>
              </a:ext>
            </a:extLst>
          </p:cNvPr>
          <p:cNvSpPr txBox="1"/>
          <p:nvPr/>
        </p:nvSpPr>
        <p:spPr>
          <a:xfrm>
            <a:off x="1213583" y="6225286"/>
            <a:ext cx="429172" cy="461665"/>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0" name="TextBox 29">
            <a:extLst>
              <a:ext uri="{FF2B5EF4-FFF2-40B4-BE49-F238E27FC236}">
                <a16:creationId xmlns:a16="http://schemas.microsoft.com/office/drawing/2014/main" id="{15558B77-83FB-064B-9633-8D7757A7217C}"/>
              </a:ext>
            </a:extLst>
          </p:cNvPr>
          <p:cNvSpPr txBox="1"/>
          <p:nvPr/>
        </p:nvSpPr>
        <p:spPr>
          <a:xfrm>
            <a:off x="4511282" y="6272974"/>
            <a:ext cx="429172" cy="461665"/>
          </a:xfrm>
          <a:prstGeom prst="rect">
            <a:avLst/>
          </a:prstGeom>
          <a:solidFill>
            <a:schemeClr val="accent1">
              <a:lumMod val="40000"/>
              <a:lumOff val="60000"/>
            </a:schemeClr>
          </a:solidFill>
        </p:spPr>
        <p:txBody>
          <a:bodyPr wrap="square" rtlCol="0">
            <a:spAutoFit/>
          </a:bodyPr>
          <a:lstStyle>
            <a:defPPr>
              <a:defRPr lang="en-US"/>
            </a:defPPr>
            <a:lvl1pPr algn="ctr">
              <a:defRPr sz="2400" b="1">
                <a:latin typeface="Gill Sans SemiBold" panose="020B0502020104020203" pitchFamily="34" charset="-79"/>
                <a:cs typeface="Gill Sans SemiBold" panose="020B0502020104020203" pitchFamily="34" charset="-79"/>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endParaRPr>
          </a:p>
        </p:txBody>
      </p:sp>
      <p:sp>
        <p:nvSpPr>
          <p:cNvPr id="32" name="TextBox 31">
            <a:extLst>
              <a:ext uri="{FF2B5EF4-FFF2-40B4-BE49-F238E27FC236}">
                <a16:creationId xmlns:a16="http://schemas.microsoft.com/office/drawing/2014/main" id="{4ECECDC3-F964-7C4C-A3A5-8EC4CEFA8F7E}"/>
              </a:ext>
            </a:extLst>
          </p:cNvPr>
          <p:cNvSpPr txBox="1"/>
          <p:nvPr/>
        </p:nvSpPr>
        <p:spPr>
          <a:xfrm>
            <a:off x="554676" y="1720452"/>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Autonomous configuration</a:t>
            </a:r>
          </a:p>
        </p:txBody>
      </p:sp>
      <p:sp>
        <p:nvSpPr>
          <p:cNvPr id="33" name="TextBox 32">
            <a:extLst>
              <a:ext uri="{FF2B5EF4-FFF2-40B4-BE49-F238E27FC236}">
                <a16:creationId xmlns:a16="http://schemas.microsoft.com/office/drawing/2014/main" id="{EA3ADBA5-CE8E-C74C-9048-784CCCD1FACC}"/>
              </a:ext>
            </a:extLst>
          </p:cNvPr>
          <p:cNvSpPr txBox="1"/>
          <p:nvPr/>
        </p:nvSpPr>
        <p:spPr>
          <a:xfrm>
            <a:off x="554676" y="5260109"/>
            <a:ext cx="2324737" cy="830997"/>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SemiBold" panose="020B0502020104020203" pitchFamily="34" charset="-79"/>
                <a:ea typeface="+mn-ea"/>
                <a:cs typeface="Gill Sans SemiBold" panose="020B0502020104020203" pitchFamily="34" charset="-79"/>
              </a:rPr>
              <a:t>AIOps infrastructures</a:t>
            </a:r>
          </a:p>
        </p:txBody>
      </p:sp>
      <p:sp>
        <p:nvSpPr>
          <p:cNvPr id="2" name="TextBox 1">
            <a:extLst>
              <a:ext uri="{FF2B5EF4-FFF2-40B4-BE49-F238E27FC236}">
                <a16:creationId xmlns:a16="http://schemas.microsoft.com/office/drawing/2014/main" id="{F9C08C7E-6442-4C0F-F928-8AF0A45A3A73}"/>
              </a:ext>
            </a:extLst>
          </p:cNvPr>
          <p:cNvSpPr txBox="1"/>
          <p:nvPr/>
        </p:nvSpPr>
        <p:spPr>
          <a:xfrm>
            <a:off x="1827949" y="6132952"/>
            <a:ext cx="22386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Monitoring code made right</a:t>
            </a:r>
          </a:p>
        </p:txBody>
      </p:sp>
      <p:sp>
        <p:nvSpPr>
          <p:cNvPr id="3" name="TextBox 2">
            <a:extLst>
              <a:ext uri="{FF2B5EF4-FFF2-40B4-BE49-F238E27FC236}">
                <a16:creationId xmlns:a16="http://schemas.microsoft.com/office/drawing/2014/main" id="{F3B7F1FA-4A2E-E413-1400-8FEAF0078CB4}"/>
              </a:ext>
            </a:extLst>
          </p:cNvPr>
          <p:cNvSpPr txBox="1"/>
          <p:nvPr/>
        </p:nvSpPr>
        <p:spPr>
          <a:xfrm>
            <a:off x="5125648" y="6180640"/>
            <a:ext cx="20923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panose="020B0502020104020203" pitchFamily="34" charset="-79"/>
                <a:ea typeface="+mn-ea"/>
                <a:cs typeface="Gill Sans" panose="020B0502020104020203" pitchFamily="34" charset="-79"/>
              </a:rPr>
              <a:t>Monitoring data used right</a:t>
            </a:r>
          </a:p>
        </p:txBody>
      </p:sp>
    </p:spTree>
    <p:extLst>
      <p:ext uri="{BB962C8B-B14F-4D97-AF65-F5344CB8AC3E}">
        <p14:creationId xmlns:p14="http://schemas.microsoft.com/office/powerpoint/2010/main" val="306707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FDCB-FFF8-5F41-92FB-5DEDACA58951}"/>
              </a:ext>
            </a:extLst>
          </p:cNvPr>
          <p:cNvSpPr>
            <a:spLocks noGrp="1"/>
          </p:cNvSpPr>
          <p:nvPr>
            <p:ph type="title"/>
          </p:nvPr>
        </p:nvSpPr>
        <p:spPr/>
        <p:txBody>
          <a:bodyPr>
            <a:normAutofit/>
          </a:bodyPr>
          <a:lstStyle/>
          <a:p>
            <a:r>
              <a:rPr lang="en-US" sz="3600" dirty="0"/>
              <a:t>What is </a:t>
            </a:r>
            <a:r>
              <a:rPr lang="en-US" sz="3600" dirty="0">
                <a:latin typeface="Gill Sans" panose="020B0502020104020203" pitchFamily="34" charset="-79"/>
                <a:cs typeface="Gill Sans" panose="020B0502020104020203" pitchFamily="34" charset="-79"/>
              </a:rPr>
              <a:t>AI</a:t>
            </a:r>
            <a:r>
              <a:rPr lang="en-US" sz="3600" dirty="0"/>
              <a:t>?</a:t>
            </a:r>
          </a:p>
        </p:txBody>
      </p:sp>
      <p:sp>
        <p:nvSpPr>
          <p:cNvPr id="3" name="Content Placeholder 2">
            <a:extLst>
              <a:ext uri="{FF2B5EF4-FFF2-40B4-BE49-F238E27FC236}">
                <a16:creationId xmlns:a16="http://schemas.microsoft.com/office/drawing/2014/main" id="{9B1D98C6-47F9-3C4B-A157-FC7F7DB3574D}"/>
              </a:ext>
            </a:extLst>
          </p:cNvPr>
          <p:cNvSpPr>
            <a:spLocks noGrp="1"/>
          </p:cNvSpPr>
          <p:nvPr>
            <p:ph idx="1"/>
          </p:nvPr>
        </p:nvSpPr>
        <p:spPr>
          <a:xfrm>
            <a:off x="628650" y="1825625"/>
            <a:ext cx="7879729" cy="1347683"/>
          </a:xfrm>
        </p:spPr>
        <p:txBody>
          <a:bodyPr>
            <a:normAutofit fontScale="92500" lnSpcReduction="20000"/>
          </a:bodyPr>
          <a:lstStyle/>
          <a:p>
            <a:pPr marL="0" indent="0">
              <a:buNone/>
            </a:pPr>
            <a:r>
              <a:rPr lang="en-CA" i="1" dirty="0">
                <a:latin typeface="Gill Sans" panose="020B0502020104020203" pitchFamily="34" charset="-79"/>
                <a:cs typeface="Gill Sans" panose="020B0502020104020203" pitchFamily="34" charset="-79"/>
              </a:rPr>
              <a:t>The </a:t>
            </a:r>
            <a:r>
              <a:rPr lang="en-CA" i="1" dirty="0">
                <a:solidFill>
                  <a:srgbClr val="C00000"/>
                </a:solidFill>
                <a:latin typeface="Gill Sans" panose="020B0502020104020203" pitchFamily="34" charset="-79"/>
                <a:cs typeface="Gill Sans" panose="020B0502020104020203" pitchFamily="34" charset="-79"/>
              </a:rPr>
              <a:t>simulation of human intelligence processes by machines</a:t>
            </a:r>
            <a:r>
              <a:rPr lang="en-CA" i="1" dirty="0">
                <a:latin typeface="Gill Sans" panose="020B0502020104020203" pitchFamily="34" charset="-79"/>
                <a:cs typeface="Gill Sans" panose="020B0502020104020203" pitchFamily="34" charset="-79"/>
              </a:rPr>
              <a:t>, especially computer systems. These processes include learning, reasoning, and self-correction.</a:t>
            </a:r>
          </a:p>
        </p:txBody>
      </p:sp>
      <p:sp>
        <p:nvSpPr>
          <p:cNvPr id="4" name="Slide Number Placeholder 3">
            <a:extLst>
              <a:ext uri="{FF2B5EF4-FFF2-40B4-BE49-F238E27FC236}">
                <a16:creationId xmlns:a16="http://schemas.microsoft.com/office/drawing/2014/main" id="{6BBF0F08-94F2-984C-A4CE-9549A54508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6CE68-A2D0-4148-AD8B-3294DC4CB750}" type="slidenum">
              <a:rPr kumimoji="0" lang="en-US" sz="1800" b="0" i="0" u="none" strike="noStrike" kern="1200" cap="none" spc="0" normalizeH="0" baseline="0" noProof="0" smtClean="0">
                <a:ln>
                  <a:noFill/>
                </a:ln>
                <a:solidFill>
                  <a:prstClr val="black"/>
                </a:solidFill>
                <a:effectLst/>
                <a:uLnTx/>
                <a:uFillTx/>
                <a:latin typeface="Helvetica" panose="020B060402020202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Helvetica" panose="020B0604020202020204" pitchFamily="34" charset="0"/>
              <a:ea typeface="+mn-ea"/>
            </a:endParaRPr>
          </a:p>
        </p:txBody>
      </p:sp>
      <p:pic>
        <p:nvPicPr>
          <p:cNvPr id="7" name="Picture 6">
            <a:extLst>
              <a:ext uri="{FF2B5EF4-FFF2-40B4-BE49-F238E27FC236}">
                <a16:creationId xmlns:a16="http://schemas.microsoft.com/office/drawing/2014/main" id="{2365AAA1-8614-FF4C-9EE3-ACF3D06296A2}"/>
              </a:ext>
            </a:extLst>
          </p:cNvPr>
          <p:cNvPicPr>
            <a:picLocks noChangeAspect="1"/>
          </p:cNvPicPr>
          <p:nvPr/>
        </p:nvPicPr>
        <p:blipFill rotWithShape="1">
          <a:blip r:embed="rId2"/>
          <a:srcRect l="12909" t="12683" r="12909" b="19837"/>
          <a:stretch/>
        </p:blipFill>
        <p:spPr>
          <a:xfrm>
            <a:off x="6819345" y="2991233"/>
            <a:ext cx="1410314" cy="1386920"/>
          </a:xfrm>
          <a:prstGeom prst="rect">
            <a:avLst/>
          </a:prstGeom>
        </p:spPr>
      </p:pic>
      <p:sp>
        <p:nvSpPr>
          <p:cNvPr id="10" name="Content Placeholder 2">
            <a:extLst>
              <a:ext uri="{FF2B5EF4-FFF2-40B4-BE49-F238E27FC236}">
                <a16:creationId xmlns:a16="http://schemas.microsoft.com/office/drawing/2014/main" id="{BD717E6A-23D8-6945-BBE6-20151A31920E}"/>
              </a:ext>
            </a:extLst>
          </p:cNvPr>
          <p:cNvSpPr txBox="1">
            <a:spLocks/>
          </p:cNvSpPr>
          <p:nvPr/>
        </p:nvSpPr>
        <p:spPr>
          <a:xfrm>
            <a:off x="628650" y="3274471"/>
            <a:ext cx="6053504" cy="2613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CA" sz="28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Knowledge-based </a:t>
            </a:r>
            <a:r>
              <a:rPr kumimoji="0" lang="en-CA" sz="2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approach to AI: hard coded knowledge using logical inference rules (e.g., autopilot systems)</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endParaRPr kumimoji="0" lang="en-CA" sz="13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endParaRP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CA" sz="2800" b="0" i="0" u="none" strike="noStrike" kern="1200" cap="none" spc="0" normalizeH="0" baseline="0" noProof="0" dirty="0">
                <a:ln>
                  <a:noFill/>
                </a:ln>
                <a:solidFill>
                  <a:srgbClr val="C00000"/>
                </a:solidFill>
                <a:effectLst/>
                <a:uLnTx/>
                <a:uFillTx/>
                <a:latin typeface="Gill Sans" panose="020B0502020104020203" pitchFamily="34" charset="-79"/>
                <a:ea typeface="+mn-ea"/>
                <a:cs typeface="Gill Sans" panose="020B0502020104020203" pitchFamily="34" charset="-79"/>
              </a:rPr>
              <a:t>Machine learning-based</a:t>
            </a:r>
            <a:r>
              <a:rPr kumimoji="0" lang="en-CA" sz="28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 approach to AI: automatically learned rules from data (e.g., AlphaGo)</a:t>
            </a:r>
          </a:p>
        </p:txBody>
      </p:sp>
      <p:pic>
        <p:nvPicPr>
          <p:cNvPr id="11" name="Picture 10">
            <a:extLst>
              <a:ext uri="{FF2B5EF4-FFF2-40B4-BE49-F238E27FC236}">
                <a16:creationId xmlns:a16="http://schemas.microsoft.com/office/drawing/2014/main" id="{90FBE070-5A8D-E545-A184-ED1322930F11}"/>
              </a:ext>
            </a:extLst>
          </p:cNvPr>
          <p:cNvPicPr>
            <a:picLocks noChangeAspect="1"/>
          </p:cNvPicPr>
          <p:nvPr/>
        </p:nvPicPr>
        <p:blipFill>
          <a:blip r:embed="rId3"/>
          <a:stretch>
            <a:fillRect/>
          </a:stretch>
        </p:blipFill>
        <p:spPr>
          <a:xfrm>
            <a:off x="6641766" y="4493363"/>
            <a:ext cx="1765471" cy="1089722"/>
          </a:xfrm>
          <a:prstGeom prst="rect">
            <a:avLst/>
          </a:prstGeom>
        </p:spPr>
      </p:pic>
    </p:spTree>
    <p:extLst>
      <p:ext uri="{BB962C8B-B14F-4D97-AF65-F5344CB8AC3E}">
        <p14:creationId xmlns:p14="http://schemas.microsoft.com/office/powerpoint/2010/main" val="955952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0"/>
            <a:ext cx="9144000" cy="1219200"/>
          </a:xfrm>
        </p:spPr>
        <p:txBody>
          <a:bodyPr>
            <a:noAutofit/>
          </a:bodyPr>
          <a:lstStyle/>
          <a:p>
            <a:pPr>
              <a:defRPr/>
            </a:pPr>
            <a:r>
              <a:rPr lang="en-US" dirty="0"/>
              <a:t>Comparing system performance with a baseline derived from previous runs</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300B514-A0F3-6745-AF14-F07F0B0D1140}"/>
                  </a:ext>
                </a:extLst>
              </p:cNvPr>
              <p:cNvGraphicFramePr>
                <a:graphicFrameLocks noGrp="1"/>
              </p:cNvGraphicFramePr>
              <p:nvPr/>
            </p:nvGraphicFramePr>
            <p:xfrm>
              <a:off x="640681" y="1589504"/>
              <a:ext cx="8190496" cy="4173620"/>
            </p:xfrm>
            <a:graphic>
              <a:graphicData uri="http://schemas.openxmlformats.org/drawingml/2006/table">
                <a:tbl>
                  <a:tblPr firstRow="1" bandRow="1">
                    <a:tableStyleId>{073A0DAA-6AF3-43AB-8588-CEC1D06C72B9}</a:tableStyleId>
                  </a:tblPr>
                  <a:tblGrid>
                    <a:gridCol w="2066424">
                      <a:extLst>
                        <a:ext uri="{9D8B030D-6E8A-4147-A177-3AD203B41FA5}">
                          <a16:colId xmlns:a16="http://schemas.microsoft.com/office/drawing/2014/main" val="4255688660"/>
                        </a:ext>
                      </a:extLst>
                    </a:gridCol>
                    <a:gridCol w="2273969">
                      <a:extLst>
                        <a:ext uri="{9D8B030D-6E8A-4147-A177-3AD203B41FA5}">
                          <a16:colId xmlns:a16="http://schemas.microsoft.com/office/drawing/2014/main" val="3066964380"/>
                        </a:ext>
                      </a:extLst>
                    </a:gridCol>
                    <a:gridCol w="3850103">
                      <a:extLst>
                        <a:ext uri="{9D8B030D-6E8A-4147-A177-3AD203B41FA5}">
                          <a16:colId xmlns:a16="http://schemas.microsoft.com/office/drawing/2014/main" val="550797119"/>
                        </a:ext>
                      </a:extLst>
                    </a:gridCol>
                  </a:tblGrid>
                  <a:tr h="1043405">
                    <a:tc>
                      <a:txBody>
                        <a:bodyPr/>
                        <a:lstStyle/>
                        <a:p>
                          <a:pPr algn="ctr"/>
                          <a:r>
                            <a:rPr lang="en-US" sz="2400" b="1" i="0" dirty="0">
                              <a:latin typeface="Gill Sans" panose="020B0502020104020203" pitchFamily="34" charset="-79"/>
                              <a:cs typeface="Gill Sans" panose="020B0502020104020203" pitchFamily="34" charset="-79"/>
                            </a:rPr>
                            <a:t>Throughput</a:t>
                          </a:r>
                        </a:p>
                      </a:txBody>
                      <a:tcPr anchor="ctr"/>
                    </a:tc>
                    <a:tc>
                      <a:txBody>
                        <a:bodyPr/>
                        <a:lstStyle/>
                        <a:p>
                          <a:pPr algn="ctr"/>
                          <a:r>
                            <a:rPr lang="en-US" sz="2400" b="1" i="0" dirty="0">
                              <a:latin typeface="Gill Sans" panose="020B0502020104020203" pitchFamily="34" charset="-79"/>
                              <a:cs typeface="Gill Sans" panose="020B0502020104020203" pitchFamily="34" charset="-79"/>
                            </a:rPr>
                            <a:t>Performance Deviation</a:t>
                          </a:r>
                        </a:p>
                      </a:txBody>
                      <a:tcPr anchor="ctr"/>
                    </a:tc>
                    <a:tc>
                      <a:txBody>
                        <a:bodyPr/>
                        <a:lstStyle/>
                        <a:p>
                          <a:pPr algn="ctr"/>
                          <a:r>
                            <a:rPr lang="en-US" sz="2400" b="1" i="0" dirty="0">
                              <a:latin typeface="Gill Sans" panose="020B0502020104020203" pitchFamily="34" charset="-79"/>
                              <a:cs typeface="Gill Sans" panose="020B0502020104020203" pitchFamily="34" charset="-79"/>
                            </a:rPr>
                            <a:t>Event Sequences</a:t>
                          </a:r>
                        </a:p>
                      </a:txBody>
                      <a:tcPr anchor="ctr"/>
                    </a:tc>
                    <a:extLst>
                      <a:ext uri="{0D108BD9-81ED-4DB2-BD59-A6C34878D82A}">
                        <a16:rowId xmlns:a16="http://schemas.microsoft.com/office/drawing/2014/main" val="2804455314"/>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5,000</a:t>
                          </a:r>
                        </a:p>
                        <a:p>
                          <a:pPr algn="ctr"/>
                          <a:r>
                            <a:rPr lang="en-US" sz="2400" b="0" i="0" dirty="0">
                              <a:solidFill>
                                <a:srgbClr val="FF0000"/>
                              </a:solidFill>
                              <a:latin typeface="Gill Sans" panose="020B0502020104020203" pitchFamily="34" charset="-79"/>
                              <a:cs typeface="Gill Sans" panose="020B0502020104020203" pitchFamily="34" charset="-79"/>
                            </a:rPr>
                            <a:t>5,002</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0.8</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1→</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2→</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3→</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4</m:t>
                                </m:r>
                              </m:oMath>
                            </m:oMathPara>
                          </a14:m>
                          <a:endParaRPr lang="en-US" sz="2400" b="0" i="0" dirty="0">
                            <a:solidFill>
                              <a:srgbClr val="FF000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2579851506"/>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4,500</a:t>
                          </a:r>
                        </a:p>
                        <a:p>
                          <a:pPr algn="ctr"/>
                          <a:r>
                            <a:rPr lang="en-US" sz="2400" b="0" i="0" dirty="0">
                              <a:solidFill>
                                <a:srgbClr val="FF0000"/>
                              </a:solidFill>
                              <a:latin typeface="Gill Sans" panose="020B0502020104020203" pitchFamily="34" charset="-79"/>
                              <a:cs typeface="Gill Sans" panose="020B0502020104020203" pitchFamily="34" charset="-79"/>
                            </a:rPr>
                            <a:t>4,498</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0.5</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1→</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3→</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5→</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7→</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4</m:t>
                                </m:r>
                              </m:oMath>
                            </m:oMathPara>
                          </a14:m>
                          <a:endParaRPr lang="en-US" sz="2400" b="0" i="0" dirty="0">
                            <a:solidFill>
                              <a:srgbClr val="FF000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3053699421"/>
                      </a:ext>
                    </a:extLst>
                  </a:tr>
                  <a:tr h="1043405">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4,000</a:t>
                          </a:r>
                        </a:p>
                        <a:p>
                          <a:pPr algn="ctr"/>
                          <a:r>
                            <a:rPr lang="en-US" sz="2400" b="0" i="0" dirty="0">
                              <a:solidFill>
                                <a:srgbClr val="00B0F0"/>
                              </a:solidFill>
                              <a:latin typeface="Gill Sans" panose="020B0502020104020203" pitchFamily="34" charset="-79"/>
                              <a:cs typeface="Gill Sans" panose="020B0502020104020203" pitchFamily="34" charset="-79"/>
                            </a:rPr>
                            <a:t>4,010</a:t>
                          </a:r>
                        </a:p>
                      </a:txBody>
                      <a:tcPr anchor="ctr"/>
                    </a:tc>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0.3</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1→</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3→</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5→</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7→</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2→</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4</m:t>
                                </m:r>
                              </m:oMath>
                            </m:oMathPara>
                          </a14:m>
                          <a:endParaRPr lang="en-US" sz="2000" b="0" i="0" dirty="0">
                            <a:solidFill>
                              <a:srgbClr val="00B0F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1840949942"/>
                      </a:ext>
                    </a:extLst>
                  </a:tr>
                </a:tbl>
              </a:graphicData>
            </a:graphic>
          </p:graphicFrame>
        </mc:Choice>
        <mc:Fallback xmlns="">
          <p:graphicFrame>
            <p:nvGraphicFramePr>
              <p:cNvPr id="3" name="Table 2">
                <a:extLst>
                  <a:ext uri="{FF2B5EF4-FFF2-40B4-BE49-F238E27FC236}">
                    <a16:creationId xmlns:a16="http://schemas.microsoft.com/office/drawing/2014/main" id="{5300B514-A0F3-6745-AF14-F07F0B0D1140}"/>
                  </a:ext>
                </a:extLst>
              </p:cNvPr>
              <p:cNvGraphicFramePr>
                <a:graphicFrameLocks noGrp="1"/>
              </p:cNvGraphicFramePr>
              <p:nvPr>
                <p:extLst>
                  <p:ext uri="{D42A27DB-BD31-4B8C-83A1-F6EECF244321}">
                    <p14:modId xmlns:p14="http://schemas.microsoft.com/office/powerpoint/2010/main" val="260421530"/>
                  </p:ext>
                </p:extLst>
              </p:nvPr>
            </p:nvGraphicFramePr>
            <p:xfrm>
              <a:off x="640681" y="1589504"/>
              <a:ext cx="8190496" cy="4173620"/>
            </p:xfrm>
            <a:graphic>
              <a:graphicData uri="http://schemas.openxmlformats.org/drawingml/2006/table">
                <a:tbl>
                  <a:tblPr firstRow="1" bandRow="1">
                    <a:tableStyleId>{073A0DAA-6AF3-43AB-8588-CEC1D06C72B9}</a:tableStyleId>
                  </a:tblPr>
                  <a:tblGrid>
                    <a:gridCol w="2066424">
                      <a:extLst>
                        <a:ext uri="{9D8B030D-6E8A-4147-A177-3AD203B41FA5}">
                          <a16:colId xmlns:a16="http://schemas.microsoft.com/office/drawing/2014/main" val="4255688660"/>
                        </a:ext>
                      </a:extLst>
                    </a:gridCol>
                    <a:gridCol w="2273969">
                      <a:extLst>
                        <a:ext uri="{9D8B030D-6E8A-4147-A177-3AD203B41FA5}">
                          <a16:colId xmlns:a16="http://schemas.microsoft.com/office/drawing/2014/main" val="3066964380"/>
                        </a:ext>
                      </a:extLst>
                    </a:gridCol>
                    <a:gridCol w="3850103">
                      <a:extLst>
                        <a:ext uri="{9D8B030D-6E8A-4147-A177-3AD203B41FA5}">
                          <a16:colId xmlns:a16="http://schemas.microsoft.com/office/drawing/2014/main" val="550797119"/>
                        </a:ext>
                      </a:extLst>
                    </a:gridCol>
                  </a:tblGrid>
                  <a:tr h="1043405">
                    <a:tc>
                      <a:txBody>
                        <a:bodyPr/>
                        <a:lstStyle/>
                        <a:p>
                          <a:pPr algn="ctr"/>
                          <a:r>
                            <a:rPr lang="en-US" sz="2400" b="1" i="0" dirty="0">
                              <a:latin typeface="Gill Sans" panose="020B0502020104020203" pitchFamily="34" charset="-79"/>
                              <a:cs typeface="Gill Sans" panose="020B0502020104020203" pitchFamily="34" charset="-79"/>
                            </a:rPr>
                            <a:t>Throughput</a:t>
                          </a:r>
                        </a:p>
                      </a:txBody>
                      <a:tcPr anchor="ctr"/>
                    </a:tc>
                    <a:tc>
                      <a:txBody>
                        <a:bodyPr/>
                        <a:lstStyle/>
                        <a:p>
                          <a:pPr algn="ctr"/>
                          <a:r>
                            <a:rPr lang="en-US" sz="2400" b="1" i="0" dirty="0">
                              <a:latin typeface="Gill Sans" panose="020B0502020104020203" pitchFamily="34" charset="-79"/>
                              <a:cs typeface="Gill Sans" panose="020B0502020104020203" pitchFamily="34" charset="-79"/>
                            </a:rPr>
                            <a:t>Performance Deviation</a:t>
                          </a:r>
                        </a:p>
                      </a:txBody>
                      <a:tcPr anchor="ctr"/>
                    </a:tc>
                    <a:tc>
                      <a:txBody>
                        <a:bodyPr/>
                        <a:lstStyle/>
                        <a:p>
                          <a:pPr algn="ctr"/>
                          <a:r>
                            <a:rPr lang="en-US" sz="2400" b="1" i="0" dirty="0">
                              <a:latin typeface="Gill Sans" panose="020B0502020104020203" pitchFamily="34" charset="-79"/>
                              <a:cs typeface="Gill Sans" panose="020B0502020104020203" pitchFamily="34" charset="-79"/>
                            </a:rPr>
                            <a:t>Event Sequences</a:t>
                          </a:r>
                        </a:p>
                      </a:txBody>
                      <a:tcPr anchor="ctr"/>
                    </a:tc>
                    <a:extLst>
                      <a:ext uri="{0D108BD9-81ED-4DB2-BD59-A6C34878D82A}">
                        <a16:rowId xmlns:a16="http://schemas.microsoft.com/office/drawing/2014/main" val="2804455314"/>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5,000</a:t>
                          </a:r>
                        </a:p>
                        <a:p>
                          <a:pPr algn="ctr"/>
                          <a:r>
                            <a:rPr lang="en-US" sz="2400" b="0" i="0" dirty="0">
                              <a:solidFill>
                                <a:srgbClr val="FF0000"/>
                              </a:solidFill>
                              <a:latin typeface="Gill Sans" panose="020B0502020104020203" pitchFamily="34" charset="-79"/>
                              <a:cs typeface="Gill Sans" panose="020B0502020104020203" pitchFamily="34" charset="-79"/>
                            </a:rPr>
                            <a:t>5,002</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0.8</a:t>
                          </a:r>
                        </a:p>
                      </a:txBody>
                      <a:tcPr anchor="ctr"/>
                    </a:tc>
                    <a:tc>
                      <a:txBody>
                        <a:bodyPr/>
                        <a:lstStyle/>
                        <a:p>
                          <a:endParaRPr lang="en-US"/>
                        </a:p>
                      </a:txBody>
                      <a:tcPr anchor="ctr">
                        <a:blipFill>
                          <a:blip r:embed="rId3"/>
                          <a:stretch>
                            <a:fillRect l="-112829" t="-100000" r="-329" b="-200000"/>
                          </a:stretch>
                        </a:blipFill>
                      </a:tcPr>
                    </a:tc>
                    <a:extLst>
                      <a:ext uri="{0D108BD9-81ED-4DB2-BD59-A6C34878D82A}">
                        <a16:rowId xmlns:a16="http://schemas.microsoft.com/office/drawing/2014/main" val="2579851506"/>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4,500</a:t>
                          </a:r>
                        </a:p>
                        <a:p>
                          <a:pPr algn="ctr"/>
                          <a:r>
                            <a:rPr lang="en-US" sz="2400" b="0" i="0" dirty="0">
                              <a:solidFill>
                                <a:srgbClr val="FF0000"/>
                              </a:solidFill>
                              <a:latin typeface="Gill Sans" panose="020B0502020104020203" pitchFamily="34" charset="-79"/>
                              <a:cs typeface="Gill Sans" panose="020B0502020104020203" pitchFamily="34" charset="-79"/>
                            </a:rPr>
                            <a:t>4,498</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0.5</a:t>
                          </a:r>
                        </a:p>
                      </a:txBody>
                      <a:tcPr anchor="ctr"/>
                    </a:tc>
                    <a:tc>
                      <a:txBody>
                        <a:bodyPr/>
                        <a:lstStyle/>
                        <a:p>
                          <a:endParaRPr lang="en-US"/>
                        </a:p>
                      </a:txBody>
                      <a:tcPr anchor="ctr">
                        <a:blipFill>
                          <a:blip r:embed="rId3"/>
                          <a:stretch>
                            <a:fillRect l="-112829" t="-202439" r="-329" b="-102439"/>
                          </a:stretch>
                        </a:blipFill>
                      </a:tcPr>
                    </a:tc>
                    <a:extLst>
                      <a:ext uri="{0D108BD9-81ED-4DB2-BD59-A6C34878D82A}">
                        <a16:rowId xmlns:a16="http://schemas.microsoft.com/office/drawing/2014/main" val="3053699421"/>
                      </a:ext>
                    </a:extLst>
                  </a:tr>
                  <a:tr h="1043405">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4,000</a:t>
                          </a:r>
                        </a:p>
                        <a:p>
                          <a:pPr algn="ctr"/>
                          <a:r>
                            <a:rPr lang="en-US" sz="2400" b="0" i="0" dirty="0">
                              <a:solidFill>
                                <a:srgbClr val="00B0F0"/>
                              </a:solidFill>
                              <a:latin typeface="Gill Sans" panose="020B0502020104020203" pitchFamily="34" charset="-79"/>
                              <a:cs typeface="Gill Sans" panose="020B0502020104020203" pitchFamily="34" charset="-79"/>
                            </a:rPr>
                            <a:t>4,010</a:t>
                          </a:r>
                        </a:p>
                      </a:txBody>
                      <a:tcPr anchor="ctr"/>
                    </a:tc>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0.3</a:t>
                          </a:r>
                        </a:p>
                      </a:txBody>
                      <a:tcPr anchor="ctr"/>
                    </a:tc>
                    <a:tc>
                      <a:txBody>
                        <a:bodyPr/>
                        <a:lstStyle/>
                        <a:p>
                          <a:endParaRPr lang="en-US"/>
                        </a:p>
                      </a:txBody>
                      <a:tcPr anchor="ctr">
                        <a:blipFill>
                          <a:blip r:embed="rId3"/>
                          <a:stretch>
                            <a:fillRect l="-112829" t="-302439" r="-329" b="-2439"/>
                          </a:stretch>
                        </a:blipFill>
                      </a:tcPr>
                    </a:tc>
                    <a:extLst>
                      <a:ext uri="{0D108BD9-81ED-4DB2-BD59-A6C34878D82A}">
                        <a16:rowId xmlns:a16="http://schemas.microsoft.com/office/drawing/2014/main" val="1840949942"/>
                      </a:ext>
                    </a:extLst>
                  </a:tr>
                </a:tbl>
              </a:graphicData>
            </a:graphic>
          </p:graphicFrame>
        </mc:Fallback>
      </mc:AlternateContent>
      <p:pic>
        <p:nvPicPr>
          <p:cNvPr id="7" name="Picture 6" descr="A close up of a device&#10;&#10;Description automatically generated">
            <a:extLst>
              <a:ext uri="{FF2B5EF4-FFF2-40B4-BE49-F238E27FC236}">
                <a16:creationId xmlns:a16="http://schemas.microsoft.com/office/drawing/2014/main" id="{40FF27D8-058B-0041-9B69-5F790EDA0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726" y="5994802"/>
            <a:ext cx="6641432" cy="685155"/>
          </a:xfrm>
          <a:prstGeom prst="rect">
            <a:avLst/>
          </a:prstGeom>
          <a:ln>
            <a:solidFill>
              <a:schemeClr val="tx1"/>
            </a:solidFill>
          </a:ln>
        </p:spPr>
      </p:pic>
      <p:sp>
        <p:nvSpPr>
          <p:cNvPr id="17" name="Rectangle 16">
            <a:extLst>
              <a:ext uri="{FF2B5EF4-FFF2-40B4-BE49-F238E27FC236}">
                <a16:creationId xmlns:a16="http://schemas.microsoft.com/office/drawing/2014/main" id="{12070C83-77A4-5148-B059-689639893B20}"/>
              </a:ext>
            </a:extLst>
          </p:cNvPr>
          <p:cNvSpPr/>
          <p:nvPr/>
        </p:nvSpPr>
        <p:spPr>
          <a:xfrm>
            <a:off x="3123446" y="2897108"/>
            <a:ext cx="1448554" cy="531891"/>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381918B-51D2-604C-8650-C749252AA222}"/>
              </a:ext>
            </a:extLst>
          </p:cNvPr>
          <p:cNvSpPr txBox="1"/>
          <p:nvPr/>
        </p:nvSpPr>
        <p:spPr>
          <a:xfrm>
            <a:off x="0" y="6441372"/>
            <a:ext cx="134753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09]</a:t>
            </a:r>
          </a:p>
        </p:txBody>
      </p:sp>
    </p:spTree>
    <p:extLst>
      <p:ext uri="{BB962C8B-B14F-4D97-AF65-F5344CB8AC3E}">
        <p14:creationId xmlns:p14="http://schemas.microsoft.com/office/powerpoint/2010/main" val="11170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9" y="1257725"/>
            <a:ext cx="9068481" cy="540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2" name="Title 1"/>
          <p:cNvSpPr>
            <a:spLocks noGrp="1"/>
          </p:cNvSpPr>
          <p:nvPr>
            <p:ph type="title"/>
          </p:nvPr>
        </p:nvSpPr>
        <p:spPr>
          <a:xfrm>
            <a:off x="0" y="0"/>
            <a:ext cx="9144000" cy="1219200"/>
          </a:xfrm>
        </p:spPr>
        <p:txBody>
          <a:bodyPr>
            <a:noAutofit/>
          </a:bodyPr>
          <a:lstStyle/>
          <a:p>
            <a:pPr>
              <a:defRPr/>
            </a:pPr>
            <a:r>
              <a:rPr lang="en-US" sz="4000" dirty="0"/>
              <a:t>Performance Analysis Report</a:t>
            </a:r>
            <a:br>
              <a:rPr lang="en-US" sz="4000" dirty="0"/>
            </a:br>
            <a:r>
              <a:rPr lang="en-US" sz="4000" dirty="0"/>
              <a:t> - Visual Comparison</a:t>
            </a:r>
          </a:p>
        </p:txBody>
      </p:sp>
      <p:sp>
        <p:nvSpPr>
          <p:cNvPr id="9" name="TextBox 8"/>
          <p:cNvSpPr txBox="1">
            <a:spLocks noChangeArrowheads="1"/>
          </p:cNvSpPr>
          <p:nvPr/>
        </p:nvSpPr>
        <p:spPr bwMode="auto">
          <a:xfrm>
            <a:off x="6272054" y="1600200"/>
            <a:ext cx="1323975" cy="369888"/>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Distribution</a:t>
            </a:r>
          </a:p>
        </p:txBody>
      </p:sp>
      <p:sp>
        <p:nvSpPr>
          <p:cNvPr id="13" name="TextBox 12"/>
          <p:cNvSpPr txBox="1">
            <a:spLocks noChangeArrowheads="1"/>
          </p:cNvSpPr>
          <p:nvPr/>
        </p:nvSpPr>
        <p:spPr bwMode="auto">
          <a:xfrm>
            <a:off x="6391909" y="3777456"/>
            <a:ext cx="1084263" cy="369888"/>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Evolution</a:t>
            </a:r>
          </a:p>
        </p:txBody>
      </p:sp>
      <p:sp>
        <p:nvSpPr>
          <p:cNvPr id="6" name="TextBox 5">
            <a:extLst>
              <a:ext uri="{FF2B5EF4-FFF2-40B4-BE49-F238E27FC236}">
                <a16:creationId xmlns:a16="http://schemas.microsoft.com/office/drawing/2014/main" id="{C35418BA-122A-264D-B8A3-0B91021718E8}"/>
              </a:ext>
            </a:extLst>
          </p:cNvPr>
          <p:cNvSpPr txBox="1"/>
          <p:nvPr/>
        </p:nvSpPr>
        <p:spPr>
          <a:xfrm>
            <a:off x="0" y="6582516"/>
            <a:ext cx="134753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09]</a:t>
            </a:r>
          </a:p>
        </p:txBody>
      </p:sp>
    </p:spTree>
    <p:extLst>
      <p:ext uri="{BB962C8B-B14F-4D97-AF65-F5344CB8AC3E}">
        <p14:creationId xmlns:p14="http://schemas.microsoft.com/office/powerpoint/2010/main" val="18403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0"/>
            <a:ext cx="9144000" cy="1219200"/>
          </a:xfrm>
        </p:spPr>
        <p:txBody>
          <a:bodyPr>
            <a:noAutofit/>
          </a:bodyPr>
          <a:lstStyle/>
          <a:p>
            <a:pPr>
              <a:defRPr/>
            </a:pPr>
            <a:r>
              <a:rPr lang="en-US" dirty="0"/>
              <a:t>Comparing system performance with a baseline derived from previous runs</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300B514-A0F3-6745-AF14-F07F0B0D1140}"/>
                  </a:ext>
                </a:extLst>
              </p:cNvPr>
              <p:cNvGraphicFramePr>
                <a:graphicFrameLocks noGrp="1"/>
              </p:cNvGraphicFramePr>
              <p:nvPr/>
            </p:nvGraphicFramePr>
            <p:xfrm>
              <a:off x="640681" y="1589504"/>
              <a:ext cx="8190496" cy="4173620"/>
            </p:xfrm>
            <a:graphic>
              <a:graphicData uri="http://schemas.openxmlformats.org/drawingml/2006/table">
                <a:tbl>
                  <a:tblPr firstRow="1" bandRow="1">
                    <a:tableStyleId>{073A0DAA-6AF3-43AB-8588-CEC1D06C72B9}</a:tableStyleId>
                  </a:tblPr>
                  <a:tblGrid>
                    <a:gridCol w="2066424">
                      <a:extLst>
                        <a:ext uri="{9D8B030D-6E8A-4147-A177-3AD203B41FA5}">
                          <a16:colId xmlns:a16="http://schemas.microsoft.com/office/drawing/2014/main" val="4255688660"/>
                        </a:ext>
                      </a:extLst>
                    </a:gridCol>
                    <a:gridCol w="2273969">
                      <a:extLst>
                        <a:ext uri="{9D8B030D-6E8A-4147-A177-3AD203B41FA5}">
                          <a16:colId xmlns:a16="http://schemas.microsoft.com/office/drawing/2014/main" val="3066964380"/>
                        </a:ext>
                      </a:extLst>
                    </a:gridCol>
                    <a:gridCol w="3850103">
                      <a:extLst>
                        <a:ext uri="{9D8B030D-6E8A-4147-A177-3AD203B41FA5}">
                          <a16:colId xmlns:a16="http://schemas.microsoft.com/office/drawing/2014/main" val="550797119"/>
                        </a:ext>
                      </a:extLst>
                    </a:gridCol>
                  </a:tblGrid>
                  <a:tr h="1043405">
                    <a:tc>
                      <a:txBody>
                        <a:bodyPr/>
                        <a:lstStyle/>
                        <a:p>
                          <a:pPr algn="ctr"/>
                          <a:r>
                            <a:rPr lang="en-US" sz="2400" b="1" i="0" dirty="0">
                              <a:latin typeface="Gill Sans" panose="020B0502020104020203" pitchFamily="34" charset="-79"/>
                              <a:cs typeface="Gill Sans" panose="020B0502020104020203" pitchFamily="34" charset="-79"/>
                            </a:rPr>
                            <a:t>Throughput</a:t>
                          </a:r>
                        </a:p>
                      </a:txBody>
                      <a:tcPr anchor="ctr"/>
                    </a:tc>
                    <a:tc>
                      <a:txBody>
                        <a:bodyPr/>
                        <a:lstStyle/>
                        <a:p>
                          <a:pPr algn="ctr"/>
                          <a:r>
                            <a:rPr lang="en-US" sz="2400" b="1" i="0" dirty="0">
                              <a:latin typeface="Gill Sans" panose="020B0502020104020203" pitchFamily="34" charset="-79"/>
                              <a:cs typeface="Gill Sans" panose="020B0502020104020203" pitchFamily="34" charset="-79"/>
                            </a:rPr>
                            <a:t>Performance Deviation</a:t>
                          </a:r>
                        </a:p>
                      </a:txBody>
                      <a:tcPr anchor="ctr"/>
                    </a:tc>
                    <a:tc>
                      <a:txBody>
                        <a:bodyPr/>
                        <a:lstStyle/>
                        <a:p>
                          <a:pPr algn="ctr"/>
                          <a:r>
                            <a:rPr lang="en-US" sz="2400" b="1" i="0" dirty="0">
                              <a:latin typeface="Gill Sans" panose="020B0502020104020203" pitchFamily="34" charset="-79"/>
                              <a:cs typeface="Gill Sans" panose="020B0502020104020203" pitchFamily="34" charset="-79"/>
                            </a:rPr>
                            <a:t>Event Sequences</a:t>
                          </a:r>
                        </a:p>
                      </a:txBody>
                      <a:tcPr anchor="ctr"/>
                    </a:tc>
                    <a:extLst>
                      <a:ext uri="{0D108BD9-81ED-4DB2-BD59-A6C34878D82A}">
                        <a16:rowId xmlns:a16="http://schemas.microsoft.com/office/drawing/2014/main" val="2804455314"/>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5,000</a:t>
                          </a:r>
                        </a:p>
                        <a:p>
                          <a:pPr algn="ctr"/>
                          <a:r>
                            <a:rPr lang="en-US" sz="2400" b="0" i="0" dirty="0">
                              <a:solidFill>
                                <a:srgbClr val="FF0000"/>
                              </a:solidFill>
                              <a:latin typeface="Gill Sans" panose="020B0502020104020203" pitchFamily="34" charset="-79"/>
                              <a:cs typeface="Gill Sans" panose="020B0502020104020203" pitchFamily="34" charset="-79"/>
                            </a:rPr>
                            <a:t>5,002</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0.8</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1→</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2→</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3→</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4</m:t>
                                </m:r>
                              </m:oMath>
                            </m:oMathPara>
                          </a14:m>
                          <a:endParaRPr lang="en-US" sz="2400" b="0" i="0" dirty="0">
                            <a:solidFill>
                              <a:srgbClr val="FF000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2579851506"/>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4,500</a:t>
                          </a:r>
                        </a:p>
                        <a:p>
                          <a:pPr algn="ctr"/>
                          <a:r>
                            <a:rPr lang="en-US" sz="2400" b="0" i="0" dirty="0">
                              <a:solidFill>
                                <a:srgbClr val="FF0000"/>
                              </a:solidFill>
                              <a:latin typeface="Gill Sans" panose="020B0502020104020203" pitchFamily="34" charset="-79"/>
                              <a:cs typeface="Gill Sans" panose="020B0502020104020203" pitchFamily="34" charset="-79"/>
                            </a:rPr>
                            <a:t>4,498</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0.5</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1→</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3→</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5→</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7→</m:t>
                                </m:r>
                                <m:r>
                                  <a:rPr lang="en-US" sz="2400" b="0" i="1" smtClean="0">
                                    <a:solidFill>
                                      <a:srgbClr val="FF0000"/>
                                    </a:solidFill>
                                    <a:latin typeface="Cambria Math" panose="02040503050406030204" pitchFamily="18" charset="0"/>
                                    <a:cs typeface="Gill Sans" panose="020B0502020104020203" pitchFamily="34" charset="-79"/>
                                  </a:rPr>
                                  <m:t>𝐸</m:t>
                                </m:r>
                                <m:r>
                                  <a:rPr lang="en-US" sz="2400" b="0" i="1" smtClean="0">
                                    <a:solidFill>
                                      <a:srgbClr val="FF0000"/>
                                    </a:solidFill>
                                    <a:latin typeface="Cambria Math" panose="02040503050406030204" pitchFamily="18" charset="0"/>
                                    <a:cs typeface="Gill Sans" panose="020B0502020104020203" pitchFamily="34" charset="-79"/>
                                  </a:rPr>
                                  <m:t>4</m:t>
                                </m:r>
                              </m:oMath>
                            </m:oMathPara>
                          </a14:m>
                          <a:endParaRPr lang="en-US" sz="2400" b="0" i="0" dirty="0">
                            <a:solidFill>
                              <a:srgbClr val="FF000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3053699421"/>
                      </a:ext>
                    </a:extLst>
                  </a:tr>
                  <a:tr h="1043405">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4,000</a:t>
                          </a:r>
                        </a:p>
                        <a:p>
                          <a:pPr algn="ctr"/>
                          <a:r>
                            <a:rPr lang="en-US" sz="2400" b="0" i="0" dirty="0">
                              <a:solidFill>
                                <a:srgbClr val="00B0F0"/>
                              </a:solidFill>
                              <a:latin typeface="Gill Sans" panose="020B0502020104020203" pitchFamily="34" charset="-79"/>
                              <a:cs typeface="Gill Sans" panose="020B0502020104020203" pitchFamily="34" charset="-79"/>
                            </a:rPr>
                            <a:t>4,010</a:t>
                          </a:r>
                        </a:p>
                      </a:txBody>
                      <a:tcPr anchor="ctr"/>
                    </a:tc>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0.3</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1→</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3→</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5→</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7→</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2→</m:t>
                                </m:r>
                                <m:r>
                                  <a:rPr lang="en-US" sz="2000" b="0" i="1" smtClean="0">
                                    <a:solidFill>
                                      <a:srgbClr val="00B0F0"/>
                                    </a:solidFill>
                                    <a:latin typeface="Cambria Math" panose="02040503050406030204" pitchFamily="18" charset="0"/>
                                    <a:cs typeface="Gill Sans" panose="020B0502020104020203" pitchFamily="34" charset="-79"/>
                                  </a:rPr>
                                  <m:t>𝐸</m:t>
                                </m:r>
                                <m:r>
                                  <a:rPr lang="en-US" sz="2000" b="0" i="1" smtClean="0">
                                    <a:solidFill>
                                      <a:srgbClr val="00B0F0"/>
                                    </a:solidFill>
                                    <a:latin typeface="Cambria Math" panose="02040503050406030204" pitchFamily="18" charset="0"/>
                                    <a:cs typeface="Gill Sans" panose="020B0502020104020203" pitchFamily="34" charset="-79"/>
                                  </a:rPr>
                                  <m:t>4</m:t>
                                </m:r>
                              </m:oMath>
                            </m:oMathPara>
                          </a14:m>
                          <a:endParaRPr lang="en-US" sz="2000" b="0" i="0" dirty="0">
                            <a:solidFill>
                              <a:srgbClr val="00B0F0"/>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1840949942"/>
                      </a:ext>
                    </a:extLst>
                  </a:tr>
                </a:tbl>
              </a:graphicData>
            </a:graphic>
          </p:graphicFrame>
        </mc:Choice>
        <mc:Fallback xmlns="">
          <p:graphicFrame>
            <p:nvGraphicFramePr>
              <p:cNvPr id="3" name="Table 2">
                <a:extLst>
                  <a:ext uri="{FF2B5EF4-FFF2-40B4-BE49-F238E27FC236}">
                    <a16:creationId xmlns:a16="http://schemas.microsoft.com/office/drawing/2014/main" id="{5300B514-A0F3-6745-AF14-F07F0B0D1140}"/>
                  </a:ext>
                </a:extLst>
              </p:cNvPr>
              <p:cNvGraphicFramePr>
                <a:graphicFrameLocks noGrp="1"/>
              </p:cNvGraphicFramePr>
              <p:nvPr>
                <p:extLst>
                  <p:ext uri="{D42A27DB-BD31-4B8C-83A1-F6EECF244321}">
                    <p14:modId xmlns:p14="http://schemas.microsoft.com/office/powerpoint/2010/main" val="2892703580"/>
                  </p:ext>
                </p:extLst>
              </p:nvPr>
            </p:nvGraphicFramePr>
            <p:xfrm>
              <a:off x="640681" y="1589504"/>
              <a:ext cx="8190496" cy="4173620"/>
            </p:xfrm>
            <a:graphic>
              <a:graphicData uri="http://schemas.openxmlformats.org/drawingml/2006/table">
                <a:tbl>
                  <a:tblPr firstRow="1" bandRow="1">
                    <a:tableStyleId>{073A0DAA-6AF3-43AB-8588-CEC1D06C72B9}</a:tableStyleId>
                  </a:tblPr>
                  <a:tblGrid>
                    <a:gridCol w="2066424">
                      <a:extLst>
                        <a:ext uri="{9D8B030D-6E8A-4147-A177-3AD203B41FA5}">
                          <a16:colId xmlns:a16="http://schemas.microsoft.com/office/drawing/2014/main" val="4255688660"/>
                        </a:ext>
                      </a:extLst>
                    </a:gridCol>
                    <a:gridCol w="2273969">
                      <a:extLst>
                        <a:ext uri="{9D8B030D-6E8A-4147-A177-3AD203B41FA5}">
                          <a16:colId xmlns:a16="http://schemas.microsoft.com/office/drawing/2014/main" val="3066964380"/>
                        </a:ext>
                      </a:extLst>
                    </a:gridCol>
                    <a:gridCol w="3850103">
                      <a:extLst>
                        <a:ext uri="{9D8B030D-6E8A-4147-A177-3AD203B41FA5}">
                          <a16:colId xmlns:a16="http://schemas.microsoft.com/office/drawing/2014/main" val="550797119"/>
                        </a:ext>
                      </a:extLst>
                    </a:gridCol>
                  </a:tblGrid>
                  <a:tr h="1043405">
                    <a:tc>
                      <a:txBody>
                        <a:bodyPr/>
                        <a:lstStyle/>
                        <a:p>
                          <a:pPr algn="ctr"/>
                          <a:r>
                            <a:rPr lang="en-US" sz="2400" b="1" i="0" dirty="0">
                              <a:latin typeface="Gill Sans" panose="020B0502020104020203" pitchFamily="34" charset="-79"/>
                              <a:cs typeface="Gill Sans" panose="020B0502020104020203" pitchFamily="34" charset="-79"/>
                            </a:rPr>
                            <a:t>Throughput</a:t>
                          </a:r>
                        </a:p>
                      </a:txBody>
                      <a:tcPr anchor="ctr"/>
                    </a:tc>
                    <a:tc>
                      <a:txBody>
                        <a:bodyPr/>
                        <a:lstStyle/>
                        <a:p>
                          <a:pPr algn="ctr"/>
                          <a:r>
                            <a:rPr lang="en-US" sz="2400" b="1" i="0" dirty="0">
                              <a:latin typeface="Gill Sans" panose="020B0502020104020203" pitchFamily="34" charset="-79"/>
                              <a:cs typeface="Gill Sans" panose="020B0502020104020203" pitchFamily="34" charset="-79"/>
                            </a:rPr>
                            <a:t>Performance Deviation</a:t>
                          </a:r>
                        </a:p>
                      </a:txBody>
                      <a:tcPr anchor="ctr"/>
                    </a:tc>
                    <a:tc>
                      <a:txBody>
                        <a:bodyPr/>
                        <a:lstStyle/>
                        <a:p>
                          <a:pPr algn="ctr"/>
                          <a:r>
                            <a:rPr lang="en-US" sz="2400" b="1" i="0" dirty="0">
                              <a:latin typeface="Gill Sans" panose="020B0502020104020203" pitchFamily="34" charset="-79"/>
                              <a:cs typeface="Gill Sans" panose="020B0502020104020203" pitchFamily="34" charset="-79"/>
                            </a:rPr>
                            <a:t>Event Sequences</a:t>
                          </a:r>
                        </a:p>
                      </a:txBody>
                      <a:tcPr anchor="ctr"/>
                    </a:tc>
                    <a:extLst>
                      <a:ext uri="{0D108BD9-81ED-4DB2-BD59-A6C34878D82A}">
                        <a16:rowId xmlns:a16="http://schemas.microsoft.com/office/drawing/2014/main" val="2804455314"/>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5,000</a:t>
                          </a:r>
                        </a:p>
                        <a:p>
                          <a:pPr algn="ctr"/>
                          <a:r>
                            <a:rPr lang="en-US" sz="2400" b="0" i="0" dirty="0">
                              <a:solidFill>
                                <a:srgbClr val="FF0000"/>
                              </a:solidFill>
                              <a:latin typeface="Gill Sans" panose="020B0502020104020203" pitchFamily="34" charset="-79"/>
                              <a:cs typeface="Gill Sans" panose="020B0502020104020203" pitchFamily="34" charset="-79"/>
                            </a:rPr>
                            <a:t>5,002</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0.8</a:t>
                          </a:r>
                        </a:p>
                      </a:txBody>
                      <a:tcPr anchor="ctr"/>
                    </a:tc>
                    <a:tc>
                      <a:txBody>
                        <a:bodyPr/>
                        <a:lstStyle/>
                        <a:p>
                          <a:endParaRPr lang="en-US"/>
                        </a:p>
                      </a:txBody>
                      <a:tcPr anchor="ctr">
                        <a:blipFill>
                          <a:blip r:embed="rId3"/>
                          <a:stretch>
                            <a:fillRect l="-112829" t="-100000" r="-329" b="-200000"/>
                          </a:stretch>
                        </a:blipFill>
                      </a:tcPr>
                    </a:tc>
                    <a:extLst>
                      <a:ext uri="{0D108BD9-81ED-4DB2-BD59-A6C34878D82A}">
                        <a16:rowId xmlns:a16="http://schemas.microsoft.com/office/drawing/2014/main" val="2579851506"/>
                      </a:ext>
                    </a:extLst>
                  </a:tr>
                  <a:tr h="1043405">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4,500</a:t>
                          </a:r>
                        </a:p>
                        <a:p>
                          <a:pPr algn="ctr"/>
                          <a:r>
                            <a:rPr lang="en-US" sz="2400" b="0" i="0" dirty="0">
                              <a:solidFill>
                                <a:srgbClr val="FF0000"/>
                              </a:solidFill>
                              <a:latin typeface="Gill Sans" panose="020B0502020104020203" pitchFamily="34" charset="-79"/>
                              <a:cs typeface="Gill Sans" panose="020B0502020104020203" pitchFamily="34" charset="-79"/>
                            </a:rPr>
                            <a:t>4,498</a:t>
                          </a:r>
                        </a:p>
                      </a:txBody>
                      <a:tcPr anchor="ctr"/>
                    </a:tc>
                    <a:tc>
                      <a:txBody>
                        <a:bodyPr/>
                        <a:lstStyle/>
                        <a:p>
                          <a:pPr algn="ctr"/>
                          <a:r>
                            <a:rPr lang="en-US" sz="2400" b="0" i="0" dirty="0">
                              <a:solidFill>
                                <a:srgbClr val="FF0000"/>
                              </a:solidFill>
                              <a:latin typeface="Gill Sans" panose="020B0502020104020203" pitchFamily="34" charset="-79"/>
                              <a:cs typeface="Gill Sans" panose="020B0502020104020203" pitchFamily="34" charset="-79"/>
                            </a:rPr>
                            <a:t>0.5</a:t>
                          </a:r>
                        </a:p>
                      </a:txBody>
                      <a:tcPr anchor="ctr"/>
                    </a:tc>
                    <a:tc>
                      <a:txBody>
                        <a:bodyPr/>
                        <a:lstStyle/>
                        <a:p>
                          <a:endParaRPr lang="en-US"/>
                        </a:p>
                      </a:txBody>
                      <a:tcPr anchor="ctr">
                        <a:blipFill>
                          <a:blip r:embed="rId3"/>
                          <a:stretch>
                            <a:fillRect l="-112829" t="-202439" r="-329" b="-102439"/>
                          </a:stretch>
                        </a:blipFill>
                      </a:tcPr>
                    </a:tc>
                    <a:extLst>
                      <a:ext uri="{0D108BD9-81ED-4DB2-BD59-A6C34878D82A}">
                        <a16:rowId xmlns:a16="http://schemas.microsoft.com/office/drawing/2014/main" val="3053699421"/>
                      </a:ext>
                    </a:extLst>
                  </a:tr>
                  <a:tr h="1043405">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4,000</a:t>
                          </a:r>
                        </a:p>
                        <a:p>
                          <a:pPr algn="ctr"/>
                          <a:r>
                            <a:rPr lang="en-US" sz="2400" b="0" i="0" dirty="0">
                              <a:solidFill>
                                <a:srgbClr val="00B0F0"/>
                              </a:solidFill>
                              <a:latin typeface="Gill Sans" panose="020B0502020104020203" pitchFamily="34" charset="-79"/>
                              <a:cs typeface="Gill Sans" panose="020B0502020104020203" pitchFamily="34" charset="-79"/>
                            </a:rPr>
                            <a:t>4,010</a:t>
                          </a:r>
                        </a:p>
                      </a:txBody>
                      <a:tcPr anchor="ctr"/>
                    </a:tc>
                    <a:tc>
                      <a:txBody>
                        <a:bodyPr/>
                        <a:lstStyle/>
                        <a:p>
                          <a:pPr algn="ctr"/>
                          <a:r>
                            <a:rPr lang="en-US" sz="2400" b="0" i="0" dirty="0">
                              <a:solidFill>
                                <a:srgbClr val="00B0F0"/>
                              </a:solidFill>
                              <a:latin typeface="Gill Sans" panose="020B0502020104020203" pitchFamily="34" charset="-79"/>
                              <a:cs typeface="Gill Sans" panose="020B0502020104020203" pitchFamily="34" charset="-79"/>
                            </a:rPr>
                            <a:t>0.3</a:t>
                          </a:r>
                        </a:p>
                      </a:txBody>
                      <a:tcPr anchor="ctr"/>
                    </a:tc>
                    <a:tc>
                      <a:txBody>
                        <a:bodyPr/>
                        <a:lstStyle/>
                        <a:p>
                          <a:endParaRPr lang="en-US"/>
                        </a:p>
                      </a:txBody>
                      <a:tcPr anchor="ctr">
                        <a:blipFill>
                          <a:blip r:embed="rId3"/>
                          <a:stretch>
                            <a:fillRect l="-112829" t="-302439" r="-329" b="-2439"/>
                          </a:stretch>
                        </a:blipFill>
                      </a:tcPr>
                    </a:tc>
                    <a:extLst>
                      <a:ext uri="{0D108BD9-81ED-4DB2-BD59-A6C34878D82A}">
                        <a16:rowId xmlns:a16="http://schemas.microsoft.com/office/drawing/2014/main" val="1840949942"/>
                      </a:ext>
                    </a:extLst>
                  </a:tr>
                </a:tbl>
              </a:graphicData>
            </a:graphic>
          </p:graphicFrame>
        </mc:Fallback>
      </mc:AlternateContent>
      <p:pic>
        <p:nvPicPr>
          <p:cNvPr id="7" name="Picture 6" descr="A close up of a device&#10;&#10;Description automatically generated">
            <a:extLst>
              <a:ext uri="{FF2B5EF4-FFF2-40B4-BE49-F238E27FC236}">
                <a16:creationId xmlns:a16="http://schemas.microsoft.com/office/drawing/2014/main" id="{40FF27D8-058B-0041-9B69-5F790EDA0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726" y="5994802"/>
            <a:ext cx="6641432" cy="685155"/>
          </a:xfrm>
          <a:prstGeom prst="rect">
            <a:avLst/>
          </a:prstGeom>
          <a:ln>
            <a:solidFill>
              <a:schemeClr val="tx1"/>
            </a:solidFill>
          </a:ln>
        </p:spPr>
      </p:pic>
      <p:sp>
        <p:nvSpPr>
          <p:cNvPr id="11" name="Rectangle 10">
            <a:extLst>
              <a:ext uri="{FF2B5EF4-FFF2-40B4-BE49-F238E27FC236}">
                <a16:creationId xmlns:a16="http://schemas.microsoft.com/office/drawing/2014/main" id="{043981E1-4E90-E04B-9FF9-784DBBD395C9}"/>
              </a:ext>
            </a:extLst>
          </p:cNvPr>
          <p:cNvSpPr/>
          <p:nvPr/>
        </p:nvSpPr>
        <p:spPr>
          <a:xfrm>
            <a:off x="5287224" y="2897109"/>
            <a:ext cx="3123445" cy="531891"/>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F31014-EEDC-E346-94A1-85CC045AF2EC}"/>
              </a:ext>
            </a:extLst>
          </p:cNvPr>
          <p:cNvSpPr txBox="1"/>
          <p:nvPr/>
        </p:nvSpPr>
        <p:spPr>
          <a:xfrm>
            <a:off x="0" y="6441372"/>
            <a:ext cx="134753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09]</a:t>
            </a:r>
          </a:p>
        </p:txBody>
      </p:sp>
    </p:spTree>
    <p:extLst>
      <p:ext uri="{BB962C8B-B14F-4D97-AF65-F5344CB8AC3E}">
        <p14:creationId xmlns:p14="http://schemas.microsoft.com/office/powerpoint/2010/main" val="2847279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0" y="0"/>
            <a:ext cx="9144000" cy="1417638"/>
          </a:xfrm>
        </p:spPr>
        <p:txBody>
          <a:bodyPr>
            <a:noAutofit/>
          </a:bodyPr>
          <a:lstStyle/>
          <a:p>
            <a:pPr>
              <a:defRPr/>
            </a:pPr>
            <a:r>
              <a:rPr lang="en-US" dirty="0"/>
              <a:t>Performance Analysis Report</a:t>
            </a:r>
            <a:br>
              <a:rPr lang="en-US" dirty="0"/>
            </a:br>
            <a:r>
              <a:rPr lang="en-US" dirty="0"/>
              <a:t> - Step-wise Performance Diagnosis</a:t>
            </a:r>
          </a:p>
        </p:txBody>
      </p:sp>
      <p:pic>
        <p:nvPicPr>
          <p:cNvPr id="11" name="Picture 2">
            <a:extLst>
              <a:ext uri="{FF2B5EF4-FFF2-40B4-BE49-F238E27FC236}">
                <a16:creationId xmlns:a16="http://schemas.microsoft.com/office/drawing/2014/main" id="{C9B73DA6-811D-F148-AE72-5AA550D48B73}"/>
              </a:ext>
            </a:extLst>
          </p:cNvPr>
          <p:cNvPicPr>
            <a:picLocks noChangeAspect="1" noChangeArrowheads="1"/>
          </p:cNvPicPr>
          <p:nvPr/>
        </p:nvPicPr>
        <p:blipFill>
          <a:blip r:embed="rId3" cstate="print"/>
          <a:srcRect/>
          <a:stretch>
            <a:fillRect/>
          </a:stretch>
        </p:blipFill>
        <p:spPr bwMode="auto">
          <a:xfrm>
            <a:off x="381000" y="1752600"/>
            <a:ext cx="8496300" cy="3551238"/>
          </a:xfrm>
          <a:prstGeom prst="rect">
            <a:avLst/>
          </a:prstGeom>
          <a:noFill/>
          <a:ln w="9525">
            <a:noFill/>
            <a:miter lim="800000"/>
            <a:headEnd/>
            <a:tailEnd/>
          </a:ln>
        </p:spPr>
      </p:pic>
      <p:sp>
        <p:nvSpPr>
          <p:cNvPr id="12" name="Rectangle 11">
            <a:extLst>
              <a:ext uri="{FF2B5EF4-FFF2-40B4-BE49-F238E27FC236}">
                <a16:creationId xmlns:a16="http://schemas.microsoft.com/office/drawing/2014/main" id="{00FCCFDB-4A9C-7F43-8F91-528203C8603C}"/>
              </a:ext>
            </a:extLst>
          </p:cNvPr>
          <p:cNvSpPr/>
          <p:nvPr/>
        </p:nvSpPr>
        <p:spPr>
          <a:xfrm>
            <a:off x="1526409" y="5356114"/>
            <a:ext cx="6091181" cy="121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C00000"/>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77% </a:t>
            </a:r>
            <a:r>
              <a:rPr kumimoji="0" lang="en-CA" sz="28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rPr>
              <a:t>precision (low false positive rate)</a:t>
            </a:r>
            <a:endParaRPr kumimoji="0" lang="en-CA" sz="2800" b="1" i="0" u="none" strike="noStrike" kern="1200" cap="none" spc="0" normalizeH="0" baseline="0" noProof="0" dirty="0">
              <a:ln>
                <a:noFill/>
              </a:ln>
              <a:solidFill>
                <a:srgbClr val="C00000"/>
              </a:solidFill>
              <a:effectLst>
                <a:outerShdw blurRad="50800" dist="38100" dir="5400000" algn="t" rotWithShape="0">
                  <a:prstClr val="black">
                    <a:alpha val="40000"/>
                  </a:prstClr>
                </a:outerShdw>
              </a:effectLst>
              <a:uLnTx/>
              <a:uFillTx/>
              <a:latin typeface="Gill Sans" panose="020B0502020104020203" pitchFamily="34" charset="-79"/>
              <a:ea typeface="+mn-ea"/>
              <a:cs typeface="Gill Sans" panose="020B0502020104020203" pitchFamily="34" charset="-79"/>
            </a:endParaRPr>
          </a:p>
        </p:txBody>
      </p:sp>
      <p:sp>
        <p:nvSpPr>
          <p:cNvPr id="5" name="TextBox 4">
            <a:extLst>
              <a:ext uri="{FF2B5EF4-FFF2-40B4-BE49-F238E27FC236}">
                <a16:creationId xmlns:a16="http://schemas.microsoft.com/office/drawing/2014/main" id="{A69EF498-E61F-8140-BD14-B811DE0FC9CA}"/>
              </a:ext>
            </a:extLst>
          </p:cNvPr>
          <p:cNvSpPr txBox="1"/>
          <p:nvPr/>
        </p:nvSpPr>
        <p:spPr>
          <a:xfrm>
            <a:off x="0" y="6441372"/>
            <a:ext cx="1347537"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Gill Sans" panose="020B0502020104020203" pitchFamily="34" charset="-79"/>
                <a:ea typeface="+mn-ea"/>
                <a:cs typeface="Gill Sans" panose="020B0502020104020203" pitchFamily="34" charset="-79"/>
              </a:rPr>
              <a:t>[Jiang et al. 09]</a:t>
            </a:r>
          </a:p>
        </p:txBody>
      </p:sp>
    </p:spTree>
    <p:extLst>
      <p:ext uri="{BB962C8B-B14F-4D97-AF65-F5344CB8AC3E}">
        <p14:creationId xmlns:p14="http://schemas.microsoft.com/office/powerpoint/2010/main" val="138608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F09D-C7CC-E44F-8D7E-C9D5A400D69F}"/>
              </a:ext>
            </a:extLst>
          </p:cNvPr>
          <p:cNvSpPr>
            <a:spLocks noGrp="1"/>
          </p:cNvSpPr>
          <p:nvPr>
            <p:ph type="title"/>
          </p:nvPr>
        </p:nvSpPr>
        <p:spPr>
          <a:xfrm>
            <a:off x="0" y="1"/>
            <a:ext cx="9144000" cy="1551792"/>
          </a:xfrm>
        </p:spPr>
        <p:txBody>
          <a:bodyPr anchor="ctr">
            <a:normAutofit/>
          </a:bodyPr>
          <a:lstStyle/>
          <a:p>
            <a:r>
              <a:rPr lang="en-CA" dirty="0"/>
              <a:t>When you observe a system, </a:t>
            </a:r>
            <a:br>
              <a:rPr lang="en-CA" dirty="0"/>
            </a:br>
            <a:r>
              <a:rPr lang="en-CA" dirty="0"/>
              <a:t>you are perturbing it. No free lunch </a:t>
            </a:r>
            <a:endParaRPr lang="en-US" dirty="0"/>
          </a:p>
        </p:txBody>
      </p:sp>
      <p:sp>
        <p:nvSpPr>
          <p:cNvPr id="3" name="Content Placeholder 2">
            <a:extLst>
              <a:ext uri="{FF2B5EF4-FFF2-40B4-BE49-F238E27FC236}">
                <a16:creationId xmlns:a16="http://schemas.microsoft.com/office/drawing/2014/main" id="{6BF94EF1-E0D6-D44C-853A-95FD34C19D23}"/>
              </a:ext>
            </a:extLst>
          </p:cNvPr>
          <p:cNvSpPr>
            <a:spLocks noGrp="1"/>
          </p:cNvSpPr>
          <p:nvPr>
            <p:ph sz="half" idx="1"/>
          </p:nvPr>
        </p:nvSpPr>
        <p:spPr>
          <a:xfrm>
            <a:off x="628650" y="1825625"/>
            <a:ext cx="3886200" cy="4351338"/>
          </a:xfrm>
        </p:spPr>
        <p:txBody>
          <a:bodyPr>
            <a:normAutofit lnSpcReduction="10000"/>
          </a:bodyPr>
          <a:lstStyle/>
          <a:p>
            <a:pPr>
              <a:buFont typeface="Wingdings" pitchFamily="2" charset="2"/>
              <a:buChar char="§"/>
            </a:pPr>
            <a:r>
              <a:rPr lang="en-US" b="1" dirty="0"/>
              <a:t>Observer effect</a:t>
            </a:r>
            <a:endParaRPr lang="en-US" dirty="0"/>
          </a:p>
          <a:p>
            <a:pPr>
              <a:buFont typeface="Wingdings" pitchFamily="2" charset="2"/>
              <a:buChar char="ü"/>
            </a:pPr>
            <a:r>
              <a:rPr lang="en-US" sz="2400" dirty="0" err="1"/>
              <a:t>Eg</a:t>
            </a:r>
            <a:r>
              <a:rPr lang="en-US" sz="2400" dirty="0"/>
              <a:t> measuring the tire pressure lets out some of the air</a:t>
            </a:r>
          </a:p>
          <a:p>
            <a:pPr marL="0" indent="0">
              <a:buNone/>
            </a:pPr>
            <a:endParaRPr lang="en-US" dirty="0"/>
          </a:p>
          <a:p>
            <a:pPr>
              <a:buFont typeface="Wingdings" pitchFamily="2" charset="2"/>
              <a:buChar char="§"/>
            </a:pPr>
            <a:r>
              <a:rPr lang="en-US" dirty="0"/>
              <a:t>Observer effect applies to the monitoring of software systems </a:t>
            </a:r>
          </a:p>
          <a:p>
            <a:pPr>
              <a:buFont typeface="Wingdings" pitchFamily="2" charset="2"/>
              <a:buChar char="ü"/>
            </a:pPr>
            <a:r>
              <a:rPr lang="en-US" sz="2400" dirty="0" err="1"/>
              <a:t>Eg</a:t>
            </a:r>
            <a:r>
              <a:rPr lang="en-US" sz="2400" dirty="0"/>
              <a:t> performance overhead </a:t>
            </a:r>
          </a:p>
        </p:txBody>
      </p:sp>
      <p:pic>
        <p:nvPicPr>
          <p:cNvPr id="1028" name="Picture 4" descr="How to Check Tire Pressure | Boardwalk Acura">
            <a:extLst>
              <a:ext uri="{FF2B5EF4-FFF2-40B4-BE49-F238E27FC236}">
                <a16:creationId xmlns:a16="http://schemas.microsoft.com/office/drawing/2014/main" id="{9FE3765E-E454-4847-8D15-55121B394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84" r="31200" b="-1"/>
          <a:stretch/>
        </p:blipFill>
        <p:spPr bwMode="auto">
          <a:xfrm>
            <a:off x="4629150" y="1825625"/>
            <a:ext cx="3886200" cy="4351338"/>
          </a:xfrm>
          <a:prstGeom prst="rect">
            <a:avLst/>
          </a:prstGeom>
          <a:solidFill>
            <a:srgbClr val="FFFFFF"/>
          </a:solidFill>
        </p:spPr>
      </p:pic>
      <p:sp>
        <p:nvSpPr>
          <p:cNvPr id="4" name="Slide Number Placeholder 3">
            <a:extLst>
              <a:ext uri="{FF2B5EF4-FFF2-40B4-BE49-F238E27FC236}">
                <a16:creationId xmlns:a16="http://schemas.microsoft.com/office/drawing/2014/main" id="{9D815CAA-DDEB-BD43-B8D4-0AB81EE85A0E}"/>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74</a:t>
            </a:fld>
            <a:endParaRPr lang="en-US"/>
          </a:p>
        </p:txBody>
      </p:sp>
    </p:spTree>
    <p:extLst>
      <p:ext uri="{BB962C8B-B14F-4D97-AF65-F5344CB8AC3E}">
        <p14:creationId xmlns:p14="http://schemas.microsoft.com/office/powerpoint/2010/main" val="389568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84A8-5B16-4E71-848D-FE41D5100C99}"/>
              </a:ext>
            </a:extLst>
          </p:cNvPr>
          <p:cNvSpPr>
            <a:spLocks noGrp="1"/>
          </p:cNvSpPr>
          <p:nvPr>
            <p:ph type="title"/>
          </p:nvPr>
        </p:nvSpPr>
        <p:spPr/>
        <p:txBody>
          <a:bodyPr/>
          <a:lstStyle/>
          <a:p>
            <a:r>
              <a:rPr lang="en-US" sz="3600" dirty="0"/>
              <a:t>Common machine learning techniques</a:t>
            </a:r>
            <a:endParaRPr lang="en-CA" dirty="0"/>
          </a:p>
        </p:txBody>
      </p:sp>
      <p:pic>
        <p:nvPicPr>
          <p:cNvPr id="10242" name="Picture 2" descr="Image result for supervised unsupervised learning">
            <a:extLst>
              <a:ext uri="{FF2B5EF4-FFF2-40B4-BE49-F238E27FC236}">
                <a16:creationId xmlns:a16="http://schemas.microsoft.com/office/drawing/2014/main" id="{4119DBCB-135A-41DA-BAB1-127DBBCE99AD}"/>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028706"/>
            <a:ext cx="7772400" cy="401978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8FF59DB-D604-4EAA-B909-78B856152C14}"/>
              </a:ext>
            </a:extLst>
          </p:cNvPr>
          <p:cNvSpPr/>
          <p:nvPr/>
        </p:nvSpPr>
        <p:spPr>
          <a:xfrm>
            <a:off x="3552929" y="4038600"/>
            <a:ext cx="2190541" cy="1045029"/>
          </a:xfrm>
          <a:prstGeom prst="ellipse">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6666"/>
                </a:solidFill>
              </a:rPr>
              <a:t>Semi-supervised</a:t>
            </a:r>
          </a:p>
        </p:txBody>
      </p:sp>
      <p:sp>
        <p:nvSpPr>
          <p:cNvPr id="6" name="Slide Number Placeholder 5">
            <a:extLst>
              <a:ext uri="{FF2B5EF4-FFF2-40B4-BE49-F238E27FC236}">
                <a16:creationId xmlns:a16="http://schemas.microsoft.com/office/drawing/2014/main" id="{47E32642-3D61-4D49-8D89-1D4DA1B65D60}"/>
              </a:ext>
            </a:extLst>
          </p:cNvPr>
          <p:cNvSpPr>
            <a:spLocks noGrp="1"/>
          </p:cNvSpPr>
          <p:nvPr>
            <p:ph type="sldNum" sz="quarter" idx="12"/>
          </p:nvPr>
        </p:nvSpPr>
        <p:spPr/>
        <p:txBody>
          <a:bodyPr/>
          <a:lstStyle/>
          <a:p>
            <a:pPr>
              <a:defRPr/>
            </a:pPr>
            <a:fld id="{E9BA65DE-8EA3-4C05-839A-995644E452AF}" type="slidenum">
              <a:rPr lang="en-US" smtClean="0"/>
              <a:pPr>
                <a:defRPr/>
              </a:pPr>
              <a:t>8</a:t>
            </a:fld>
            <a:endParaRPr lang="en-US"/>
          </a:p>
        </p:txBody>
      </p:sp>
      <p:sp>
        <p:nvSpPr>
          <p:cNvPr id="7" name="TextBox 6">
            <a:extLst>
              <a:ext uri="{FF2B5EF4-FFF2-40B4-BE49-F238E27FC236}">
                <a16:creationId xmlns:a16="http://schemas.microsoft.com/office/drawing/2014/main" id="{9D7486E5-4EB1-4373-B735-83A5D1C6CEBD}"/>
              </a:ext>
            </a:extLst>
          </p:cNvPr>
          <p:cNvSpPr txBox="1"/>
          <p:nvPr/>
        </p:nvSpPr>
        <p:spPr>
          <a:xfrm>
            <a:off x="2485697" y="5823040"/>
            <a:ext cx="4572000" cy="707886"/>
          </a:xfrm>
          <a:prstGeom prst="wedgeRectCallout">
            <a:avLst>
              <a:gd name="adj1" fmla="val -3592"/>
              <a:gd name="adj2" fmla="val -148335"/>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b="0" i="0" kern="1200" dirty="0">
                <a:solidFill>
                  <a:schemeClr val="tx1"/>
                </a:solidFill>
                <a:effectLst/>
                <a:latin typeface="Times New Roman" pitchFamily="18" charset="0"/>
                <a:ea typeface="+mn-ea"/>
                <a:cs typeface="Times New Roman" pitchFamily="18" charset="0"/>
              </a:rPr>
              <a:t>A small amount of labeled data with a large amount of unlabeled data. </a:t>
            </a:r>
            <a:endParaRPr lang="en-US" dirty="0"/>
          </a:p>
        </p:txBody>
      </p:sp>
    </p:spTree>
    <p:extLst>
      <p:ext uri="{BB962C8B-B14F-4D97-AF65-F5344CB8AC3E}">
        <p14:creationId xmlns:p14="http://schemas.microsoft.com/office/powerpoint/2010/main" val="195694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7EE3-FBE4-4F62-9763-31CB061E5B7A}"/>
              </a:ext>
            </a:extLst>
          </p:cNvPr>
          <p:cNvSpPr>
            <a:spLocks noGrp="1"/>
          </p:cNvSpPr>
          <p:nvPr>
            <p:ph type="title"/>
          </p:nvPr>
        </p:nvSpPr>
        <p:spPr>
          <a:xfrm>
            <a:off x="0" y="1"/>
            <a:ext cx="9144000" cy="1551792"/>
          </a:xfrm>
        </p:spPr>
        <p:txBody>
          <a:bodyPr anchor="ctr">
            <a:normAutofit/>
          </a:bodyPr>
          <a:lstStyle/>
          <a:p>
            <a:r>
              <a:rPr lang="en-US" dirty="0"/>
              <a:t>Classification (categorical)</a:t>
            </a:r>
            <a:endParaRPr lang="LID4096" dirty="0"/>
          </a:p>
        </p:txBody>
      </p:sp>
      <p:pic>
        <p:nvPicPr>
          <p:cNvPr id="1026" name="Picture 2" descr="Dogs vs Cats Image Classification using ResNet | by Anubhav Shrimal |  Anubhav Shrimal | Medium">
            <a:extLst>
              <a:ext uri="{FF2B5EF4-FFF2-40B4-BE49-F238E27FC236}">
                <a16:creationId xmlns:a16="http://schemas.microsoft.com/office/drawing/2014/main" id="{BF0AB40A-8F4A-453A-AE6E-5DF14FC34A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144" y="1825625"/>
            <a:ext cx="7735712" cy="4351338"/>
          </a:xfrm>
          <a:prstGeom prst="rect">
            <a:avLst/>
          </a:prstGeom>
          <a:solidFill>
            <a:srgbClr val="FFFFFF"/>
          </a:solidFill>
        </p:spPr>
      </p:pic>
      <p:sp>
        <p:nvSpPr>
          <p:cNvPr id="4" name="Slide Number Placeholder 3">
            <a:extLst>
              <a:ext uri="{FF2B5EF4-FFF2-40B4-BE49-F238E27FC236}">
                <a16:creationId xmlns:a16="http://schemas.microsoft.com/office/drawing/2014/main" id="{91D9AD6D-76C4-4B8D-BD56-6C7F47E15BB8}"/>
              </a:ext>
            </a:extLst>
          </p:cNvPr>
          <p:cNvSpPr>
            <a:spLocks noGrp="1"/>
          </p:cNvSpPr>
          <p:nvPr>
            <p:ph type="sldNum" sz="quarter" idx="12"/>
          </p:nvPr>
        </p:nvSpPr>
        <p:spPr>
          <a:xfrm>
            <a:off x="7779480" y="6097523"/>
            <a:ext cx="1078770" cy="623953"/>
          </a:xfrm>
        </p:spPr>
        <p:txBody>
          <a:bodyPr anchor="ctr">
            <a:normAutofit/>
          </a:bodyPr>
          <a:lstStyle/>
          <a:p>
            <a:pPr>
              <a:spcAft>
                <a:spcPts val="600"/>
              </a:spcAft>
            </a:pPr>
            <a:fld id="{16D6CE68-A2D0-4148-AD8B-3294DC4CB750}" type="slidenum">
              <a:rPr lang="en-US" smtClean="0"/>
              <a:pPr>
                <a:spcAft>
                  <a:spcPts val="600"/>
                </a:spcAft>
              </a:pPr>
              <a:t>9</a:t>
            </a:fld>
            <a:endParaRPr lang="en-US"/>
          </a:p>
        </p:txBody>
      </p:sp>
    </p:spTree>
    <p:extLst>
      <p:ext uri="{BB962C8B-B14F-4D97-AF65-F5344CB8AC3E}">
        <p14:creationId xmlns:p14="http://schemas.microsoft.com/office/powerpoint/2010/main" val="3452570562"/>
      </p:ext>
    </p:extLst>
  </p:cSld>
  <p:clrMapOvr>
    <a:masterClrMapping/>
  </p:clrMapOvr>
</p:sld>
</file>

<file path=ppt/theme/theme1.xml><?xml version="1.0" encoding="utf-8"?>
<a:theme xmlns:a="http://schemas.openxmlformats.org/drawingml/2006/main" name="20151025">
  <a:themeElements>
    <a:clrScheme name="Custom 1">
      <a:dk1>
        <a:srgbClr val="000000"/>
      </a:dk1>
      <a:lt1>
        <a:srgbClr val="FFFFFF"/>
      </a:lt1>
      <a:dk2>
        <a:srgbClr val="44546A"/>
      </a:dk2>
      <a:lt2>
        <a:srgbClr val="E7E6E6"/>
      </a:lt2>
      <a:accent1>
        <a:srgbClr val="404040"/>
      </a:accent1>
      <a:accent2>
        <a:srgbClr val="2B696C"/>
      </a:accent2>
      <a:accent3>
        <a:srgbClr val="F29724"/>
      </a:accent3>
      <a:accent4>
        <a:srgbClr val="B80D48"/>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2.xml><?xml version="1.0" encoding="utf-8"?>
<a:theme xmlns:a="http://schemas.openxmlformats.org/drawingml/2006/main" name="1_2015102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7.png"/></Relationships>
</file>

<file path=ppt/webextensions/webextension1.xml><?xml version="1.0" encoding="utf-8"?>
<we:webextension xmlns:we="http://schemas.microsoft.com/office/webextensions/webextension/2010/11" id="{3D7EB6F8-319E-4C8E-BBB1-3DEEE0471DA0}">
  <we:reference id="wa104379261" version="3.0.2.3" store="en-US" storeType="OMEX"/>
  <we:alternateReferences>
    <we:reference id="wa104379261" version="3.0.2.3" store="wa104379261" storeType="OMEX"/>
  </we:alternateReferences>
  <we:properties>
    <we:property name="mentimeter-slide" value="{&quot;seriesId&quot;:&quot;97006e00a7eb9b0a8912f0996425c5bb&quot;,&quot;questionId&quot;:&quot;99bc8e276018&quot;,&quot;link&quot;:&quot;https://www.mentimeter.com/s/97006e00a7eb9b0a8912f0996425c5bb/99bc8e276018/edit?&quot;,&quot;slideNumber&quot;:&quot;149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49FE16B-8181-40DD-ACF2-90B302F4A2D3}">
  <we:reference id="wa104379261" version="3.0.2.4" store="en-US" storeType="OMEX"/>
  <we:alternateReferences>
    <we:reference id="wa104379261" version="3.0.2.4" store="wa104379261" storeType="OMEX"/>
  </we:alternateReferences>
  <we:properties>
    <we:property name="mentimeter-slide" value="{&quot;seriesId&quot;:&quot;al9ufogniy2b33i1nfpz12ebuq7msnz9&quot;,&quot;questionId&quot;:&quot;wtxq6yua3ter&quot;,&quot;link&quot;:&quot;https://www.mentimeter.com/app/presentation/al9ufogniy2b33i1nfpz12ebuq7msnz9/wtxq6yua3ter?ppt_app=true&quot;,&quot;slideNumber&quot;:&quot;1498&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4171851C99BB419187C4859A458633" ma:contentTypeVersion="14" ma:contentTypeDescription="Create a new document." ma:contentTypeScope="" ma:versionID="73380bd4481da54c2c78edece5f2fc80">
  <xsd:schema xmlns:xsd="http://www.w3.org/2001/XMLSchema" xmlns:xs="http://www.w3.org/2001/XMLSchema" xmlns:p="http://schemas.microsoft.com/office/2006/metadata/properties" xmlns:ns3="ccb2f685-2139-40f5-afec-cb3a2d6758a3" xmlns:ns4="b208eb96-e47d-422b-a0ef-00e7fcd23c75" targetNamespace="http://schemas.microsoft.com/office/2006/metadata/properties" ma:root="true" ma:fieldsID="d16880676a6de640628658eac636905c" ns3:_="" ns4:_="">
    <xsd:import namespace="ccb2f685-2139-40f5-afec-cb3a2d6758a3"/>
    <xsd:import namespace="b208eb96-e47d-422b-a0ef-00e7fcd23c7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2f685-2139-40f5-afec-cb3a2d6758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08eb96-e47d-422b-a0ef-00e7fcd23c75"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6BF7AE-F093-4A83-89FB-C9E596D90F08}">
  <ds:schemaRefs>
    <ds:schemaRef ds:uri="http://schemas.microsoft.com/sharepoint/v3/contenttype/forms"/>
  </ds:schemaRefs>
</ds:datastoreItem>
</file>

<file path=customXml/itemProps2.xml><?xml version="1.0" encoding="utf-8"?>
<ds:datastoreItem xmlns:ds="http://schemas.openxmlformats.org/officeDocument/2006/customXml" ds:itemID="{5A9A63AF-46A1-4C4F-8A60-2E1A474FD163}">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ccb2f685-2139-40f5-afec-cb3a2d6758a3"/>
    <ds:schemaRef ds:uri="b208eb96-e47d-422b-a0ef-00e7fcd23c75"/>
    <ds:schemaRef ds:uri="http://purl.org/dc/dcmitype/"/>
    <ds:schemaRef ds:uri="http://purl.org/dc/terms/"/>
    <ds:schemaRef ds:uri="http://www.w3.org/XML/1998/namespace"/>
  </ds:schemaRefs>
</ds:datastoreItem>
</file>

<file path=customXml/itemProps3.xml><?xml version="1.0" encoding="utf-8"?>
<ds:datastoreItem xmlns:ds="http://schemas.openxmlformats.org/officeDocument/2006/customXml" ds:itemID="{A9E17FA7-130C-4101-A51D-2B02B382BC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2f685-2139-40f5-afec-cb3a2d6758a3"/>
    <ds:schemaRef ds:uri="b208eb96-e47d-422b-a0ef-00e7fcd23c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5952</TotalTime>
  <Words>4324</Words>
  <Application>Microsoft Office PowerPoint</Application>
  <PresentationFormat>On-screen Show (4:3)</PresentationFormat>
  <Paragraphs>704</Paragraphs>
  <Slides>74</Slides>
  <Notes>48</Notes>
  <HiddenSlides>8</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74</vt:i4>
      </vt:variant>
    </vt:vector>
  </HeadingPairs>
  <TitlesOfParts>
    <vt:vector size="90" baseType="lpstr">
      <vt:lpstr>Futura Medium</vt:lpstr>
      <vt:lpstr>Gill Sans</vt:lpstr>
      <vt:lpstr>Gill Sans SemiBold</vt:lpstr>
      <vt:lpstr>Arial</vt:lpstr>
      <vt:lpstr>Arial</vt:lpstr>
      <vt:lpstr>Book Antiqua</vt:lpstr>
      <vt:lpstr>Calibri</vt:lpstr>
      <vt:lpstr>Calibri Light</vt:lpstr>
      <vt:lpstr>Cambria Math</vt:lpstr>
      <vt:lpstr>Helvetica</vt:lpstr>
      <vt:lpstr>Tahoma</vt:lpstr>
      <vt:lpstr>Times</vt:lpstr>
      <vt:lpstr>Times New Roman</vt:lpstr>
      <vt:lpstr>Wingdings</vt:lpstr>
      <vt:lpstr>20151025</vt:lpstr>
      <vt:lpstr>1_20151025</vt:lpstr>
      <vt:lpstr>Comp 4350 Software Engineering II Lecture 7</vt:lpstr>
      <vt:lpstr>Agenda</vt:lpstr>
      <vt:lpstr>AIOps (Artificial Intelligence for IT Operations)</vt:lpstr>
      <vt:lpstr>Monitoring is critical for ensuring the quality of the delivered services</vt:lpstr>
      <vt:lpstr>Monitoring is critical for ensuring the quality of the delivered services</vt:lpstr>
      <vt:lpstr>Increasing volume and complexity of monitoring data</vt:lpstr>
      <vt:lpstr>What is AI?</vt:lpstr>
      <vt:lpstr>Common machine learning techniques</vt:lpstr>
      <vt:lpstr>Classification (categorical)</vt:lpstr>
      <vt:lpstr>Regression (numeric)</vt:lpstr>
      <vt:lpstr>Frequent pattern (itemset) mining</vt:lpstr>
      <vt:lpstr>Definition: Frequent Itemsets</vt:lpstr>
      <vt:lpstr>Clustering: the process of grouping a set of objects into classes of similar objects</vt:lpstr>
      <vt:lpstr>Anomaly detection</vt:lpstr>
      <vt:lpstr>Beyond Ops: Making monitoring code right</vt:lpstr>
      <vt:lpstr>Motivating Example</vt:lpstr>
      <vt:lpstr>Manually configuring large-scale software systems is costly &amp; error-prone</vt:lpstr>
      <vt:lpstr>Parameters of Database system</vt:lpstr>
      <vt:lpstr>Characteristics of Workload</vt:lpstr>
      <vt:lpstr>Optimization goal</vt:lpstr>
      <vt:lpstr>Using an AIOps solution to autonomously tune system configurations</vt:lpstr>
      <vt:lpstr>Challenges in autonomous configuration of large-scale software systems</vt:lpstr>
      <vt:lpstr>Challenges in autonomous configuration of large-scale software systems</vt:lpstr>
      <vt:lpstr>Challenges in autonomous configuration of large-scale software systems</vt:lpstr>
      <vt:lpstr>Understanding the relationship between config. parameters and performance metrics</vt:lpstr>
      <vt:lpstr>Blue force approach</vt:lpstr>
      <vt:lpstr>Understanding the relationship between config. parameters and performance metrics</vt:lpstr>
      <vt:lpstr>Challenges in autonomous configuration of large-scale software systems</vt:lpstr>
      <vt:lpstr>Real-time monitoring of system behavior using readily-existing logs and metrics data</vt:lpstr>
      <vt:lpstr>How to capture KPI for different setting of parameters</vt:lpstr>
      <vt:lpstr>Machine learning-based</vt:lpstr>
      <vt:lpstr>Challenges in autonomous configuration of large-scale software systems</vt:lpstr>
      <vt:lpstr>Minimize the change of exiting system and the overhead of the system  </vt:lpstr>
      <vt:lpstr>Separating the autonomous configuration capabilities from the original system</vt:lpstr>
      <vt:lpstr>Autonomous configuration significantly improves system performance</vt:lpstr>
      <vt:lpstr>Autonomous configuration significantly improves system performance</vt:lpstr>
      <vt:lpstr>Sub-areas of AIOps research</vt:lpstr>
      <vt:lpstr>PowerPoint Presentation</vt:lpstr>
      <vt:lpstr>Generating &amp; leveraging monitoring data</vt:lpstr>
      <vt:lpstr>Sub-topics of AIOps research</vt:lpstr>
      <vt:lpstr>Sub-topics of AIOps research</vt:lpstr>
      <vt:lpstr>Log parsing is the first step for many log analysis tasks</vt:lpstr>
      <vt:lpstr>Log parsing is the first step for many log analysis tasks</vt:lpstr>
      <vt:lpstr>Why we need this? Reduce the size</vt:lpstr>
      <vt:lpstr>How many types of “errors” are there? – prioritize work based on frequency</vt:lpstr>
      <vt:lpstr>Sub-topics of AIOps research</vt:lpstr>
      <vt:lpstr>Fault diagnostics</vt:lpstr>
      <vt:lpstr>Performance Debugging in the Large via Mining Millions of Stack Traces - Microsoft</vt:lpstr>
      <vt:lpstr>How to form it as a pattern mining problem?</vt:lpstr>
      <vt:lpstr>Using clustering to reduce the size</vt:lpstr>
      <vt:lpstr>Using clustering to reduce the size</vt:lpstr>
      <vt:lpstr>Methodology</vt:lpstr>
      <vt:lpstr>Methodology</vt:lpstr>
      <vt:lpstr>PowerPoint Presentation</vt:lpstr>
      <vt:lpstr>Experiment</vt:lpstr>
      <vt:lpstr>Sub-topics of AIOps research</vt:lpstr>
      <vt:lpstr>Anomaly detection</vt:lpstr>
      <vt:lpstr>Automated Functional Analysis</vt:lpstr>
      <vt:lpstr>Case study on Dell DVD Store</vt:lpstr>
      <vt:lpstr>Sub-topics of AIOps research</vt:lpstr>
      <vt:lpstr>Prediction the failure nodes on cloud</vt:lpstr>
      <vt:lpstr>Early monitoring data shows different distributions between failed nodes and normal nodes in a large-scale cloud</vt:lpstr>
      <vt:lpstr>Predicting Node Failures in an Ultra-large-scale Cloud Computing Platform</vt:lpstr>
      <vt:lpstr>Predicting Node Failures in an Ultra-large-scale Cloud Computing Platform</vt:lpstr>
      <vt:lpstr>Predicting Node Failures in an Ultra-large-scale Cloud Computing Platform</vt:lpstr>
      <vt:lpstr>Exercise: select the AIOps solutions for given scenarios</vt:lpstr>
      <vt:lpstr>PowerPoint Presentation</vt:lpstr>
      <vt:lpstr>References</vt:lpstr>
      <vt:lpstr>Sub-topics of AIOps research</vt:lpstr>
      <vt:lpstr>Comparing system performance with a baseline derived from previous runs</vt:lpstr>
      <vt:lpstr>Performance Analysis Report  - Visual Comparison</vt:lpstr>
      <vt:lpstr>Comparing system performance with a baseline derived from previous runs</vt:lpstr>
      <vt:lpstr>Performance Analysis Report  - Step-wise Performance Diagnosis</vt:lpstr>
      <vt:lpstr>When you observe a system,  you are perturbing it. No free lunch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8371E Software Quality Engineering</dc:title>
  <dc:creator>Heng Li</dc:creator>
  <cp:lastModifiedBy>Wang Shaowei</cp:lastModifiedBy>
  <cp:revision>414</cp:revision>
  <dcterms:created xsi:type="dcterms:W3CDTF">2020-11-02T04:28:40Z</dcterms:created>
  <dcterms:modified xsi:type="dcterms:W3CDTF">2023-10-03T02:53:46Z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0x0101004B4171851C99BB419187C4859A458633</vt:lpwstr>
  </property>
</Properties>
</file>